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4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94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50860963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7" name="Shape 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6802189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
              <a:t>Read statistics in CASEL FAQ</a:t>
            </a:r>
          </a:p>
        </p:txBody>
      </p:sp>
    </p:spTree>
    <p:extLst>
      <p:ext uri="{BB962C8B-B14F-4D97-AF65-F5344CB8AC3E}">
        <p14:creationId xmlns:p14="http://schemas.microsoft.com/office/powerpoint/2010/main" val="18228621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Shape 1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444117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4" name="Shape 1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
              <a:t>Discuss staff outcomes as well</a:t>
            </a:r>
          </a:p>
        </p:txBody>
      </p:sp>
    </p:spTree>
    <p:extLst>
      <p:ext uri="{BB962C8B-B14F-4D97-AF65-F5344CB8AC3E}">
        <p14:creationId xmlns:p14="http://schemas.microsoft.com/office/powerpoint/2010/main" val="33482432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0" name="Shape 1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789672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6" name="Shape 14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0025657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2" name="Shape 1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0090205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8" name="Shape 1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9770225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4" name="Shape 1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1707523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0" name="Shape 1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0927730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6" name="Shape 1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738753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3" name="Shape 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5856797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2" name="Shape 1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0602059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8" name="Shape 18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9089231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4" name="Shape 1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6108067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Shape 1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0" name="Shape 2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83662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6" name="Shape 2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335277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2" name="Shape 21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1262390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8" name="Shape 21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4163890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4" name="Shape 22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0987437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Shape 2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0" name="Shape 23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14576884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Shape 2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6" name="Shape 23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88785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4419488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Shape 2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2" name="Shape 24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0383399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Shape 2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8" name="Shape 24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53706538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Shape 2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4" name="Shape 25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Clr>
                <a:schemeClr val="dk2"/>
              </a:buClr>
              <a:buSzPct val="100000"/>
              <a:buFont typeface="Arial"/>
              <a:buNone/>
            </a:pPr>
            <a:r>
              <a:rPr lang="en">
                <a:solidFill>
                  <a:schemeClr val="dk2"/>
                </a:solidFill>
              </a:rPr>
              <a:t>Model -Teachers who have limited emotional regulation skills may have trouble coping with stress and struggle to model effective stress management.</a:t>
            </a:r>
          </a:p>
          <a:p>
            <a:pPr lvl="0" rtl="0">
              <a:spcBef>
                <a:spcPts val="0"/>
              </a:spcBef>
              <a:buNone/>
            </a:pPr>
            <a:r>
              <a:rPr lang="en"/>
              <a:t>Wellness - adults who are stressed or depressed, their interactions with children become less warm, more harsh, and more conflictual. How SEL and stress interact to create burnout.</a:t>
            </a:r>
          </a:p>
          <a:p>
            <a:pPr lvl="0" rtl="0">
              <a:spcBef>
                <a:spcPts val="0"/>
              </a:spcBef>
              <a:buNone/>
            </a:pPr>
            <a:endParaRPr/>
          </a:p>
          <a:p>
            <a:pPr lvl="0">
              <a:spcBef>
                <a:spcPts val="0"/>
              </a:spcBef>
              <a:buNone/>
            </a:pPr>
            <a:endParaRPr/>
          </a:p>
        </p:txBody>
      </p:sp>
    </p:spTree>
    <p:extLst>
      <p:ext uri="{BB962C8B-B14F-4D97-AF65-F5344CB8AC3E}">
        <p14:creationId xmlns:p14="http://schemas.microsoft.com/office/powerpoint/2010/main" val="159560541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Shape 2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0" name="Shape 2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086232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Shape 2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6" name="Shape 26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78747657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Shape 2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2" name="Shape 2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3939227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Shape 2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8" name="Shape 27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50598716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Shape 2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4" name="Shape 28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11771564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Shape 2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0" name="Shape 29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4833391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Shape 2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6" name="Shape 2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284444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9444610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1" name="Shape 9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3867627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7897628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1758052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1548774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611267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0"/>
        <p:cNvGrpSpPr/>
        <p:nvPr/>
      </p:nvGrpSpPr>
      <p:grpSpPr>
        <a:xfrm>
          <a:off x="0" y="0"/>
          <a:ext cx="0" cy="0"/>
          <a:chOff x="0" y="0"/>
          <a:chExt cx="0" cy="0"/>
        </a:xfrm>
      </p:grpSpPr>
      <p:sp>
        <p:nvSpPr>
          <p:cNvPr id="11" name="Shape 11"/>
          <p:cNvSpPr txBox="1">
            <a:spLocks noGrp="1"/>
          </p:cNvSpPr>
          <p:nvPr>
            <p:ph type="ctrTitle"/>
          </p:nvPr>
        </p:nvSpPr>
        <p:spPr>
          <a:xfrm>
            <a:off x="685800" y="1046558"/>
            <a:ext cx="7772400" cy="1102500"/>
          </a:xfrm>
          <a:prstGeom prst="rect">
            <a:avLst/>
          </a:prstGeom>
        </p:spPr>
        <p:txBody>
          <a:bodyPr lIns="91425" tIns="91425" rIns="91425" bIns="91425" anchor="b" anchorCtr="0"/>
          <a:lstStyle>
            <a:lvl1pPr lvl="0">
              <a:spcBef>
                <a:spcPts val="0"/>
              </a:spcBef>
              <a:buClr>
                <a:srgbClr val="FFA711"/>
              </a:buClr>
              <a:buSzPct val="100000"/>
              <a:defRPr sz="4800" b="1">
                <a:solidFill>
                  <a:srgbClr val="FFA711"/>
                </a:solidFill>
              </a:defRPr>
            </a:lvl1pPr>
            <a:lvl2pPr lvl="1">
              <a:spcBef>
                <a:spcPts val="0"/>
              </a:spcBef>
              <a:buClr>
                <a:srgbClr val="FFA711"/>
              </a:buClr>
              <a:buSzPct val="100000"/>
              <a:defRPr sz="4800" b="1">
                <a:solidFill>
                  <a:srgbClr val="FFA711"/>
                </a:solidFill>
              </a:defRPr>
            </a:lvl2pPr>
            <a:lvl3pPr lvl="2">
              <a:spcBef>
                <a:spcPts val="0"/>
              </a:spcBef>
              <a:buClr>
                <a:srgbClr val="FFA711"/>
              </a:buClr>
              <a:buSzPct val="100000"/>
              <a:defRPr sz="4800" b="1">
                <a:solidFill>
                  <a:srgbClr val="FFA711"/>
                </a:solidFill>
              </a:defRPr>
            </a:lvl3pPr>
            <a:lvl4pPr lvl="3">
              <a:spcBef>
                <a:spcPts val="0"/>
              </a:spcBef>
              <a:buClr>
                <a:srgbClr val="FFA711"/>
              </a:buClr>
              <a:buSzPct val="100000"/>
              <a:defRPr sz="4800" b="1">
                <a:solidFill>
                  <a:srgbClr val="FFA711"/>
                </a:solidFill>
              </a:defRPr>
            </a:lvl4pPr>
            <a:lvl5pPr lvl="4">
              <a:spcBef>
                <a:spcPts val="0"/>
              </a:spcBef>
              <a:buClr>
                <a:srgbClr val="FFA711"/>
              </a:buClr>
              <a:buSzPct val="100000"/>
              <a:defRPr sz="4800" b="1">
                <a:solidFill>
                  <a:srgbClr val="FFA711"/>
                </a:solidFill>
              </a:defRPr>
            </a:lvl5pPr>
            <a:lvl6pPr lvl="5">
              <a:spcBef>
                <a:spcPts val="0"/>
              </a:spcBef>
              <a:buClr>
                <a:srgbClr val="FFA711"/>
              </a:buClr>
              <a:buSzPct val="100000"/>
              <a:defRPr sz="4800" b="1">
                <a:solidFill>
                  <a:srgbClr val="FFA711"/>
                </a:solidFill>
              </a:defRPr>
            </a:lvl6pPr>
            <a:lvl7pPr lvl="6">
              <a:spcBef>
                <a:spcPts val="0"/>
              </a:spcBef>
              <a:buClr>
                <a:srgbClr val="FFA711"/>
              </a:buClr>
              <a:buSzPct val="100000"/>
              <a:defRPr sz="4800" b="1">
                <a:solidFill>
                  <a:srgbClr val="FFA711"/>
                </a:solidFill>
              </a:defRPr>
            </a:lvl7pPr>
            <a:lvl8pPr lvl="7">
              <a:spcBef>
                <a:spcPts val="0"/>
              </a:spcBef>
              <a:buClr>
                <a:srgbClr val="FFA711"/>
              </a:buClr>
              <a:buSzPct val="100000"/>
              <a:defRPr sz="4800" b="1">
                <a:solidFill>
                  <a:srgbClr val="FFA711"/>
                </a:solidFill>
              </a:defRPr>
            </a:lvl8pPr>
            <a:lvl9pPr lvl="8">
              <a:spcBef>
                <a:spcPts val="0"/>
              </a:spcBef>
              <a:buClr>
                <a:srgbClr val="FFA711"/>
              </a:buClr>
              <a:buSzPct val="100000"/>
              <a:defRPr sz="4800" b="1">
                <a:solidFill>
                  <a:srgbClr val="FFA711"/>
                </a:solidFill>
              </a:defRPr>
            </a:lvl9pPr>
          </a:lstStyle>
          <a:p>
            <a:endParaRPr/>
          </a:p>
        </p:txBody>
      </p:sp>
      <p:sp>
        <p:nvSpPr>
          <p:cNvPr id="12" name="Shape 12"/>
          <p:cNvSpPr txBox="1">
            <a:spLocks noGrp="1"/>
          </p:cNvSpPr>
          <p:nvPr>
            <p:ph type="subTitle" idx="1"/>
          </p:nvPr>
        </p:nvSpPr>
        <p:spPr>
          <a:xfrm>
            <a:off x="685800" y="2182817"/>
            <a:ext cx="7772400" cy="838799"/>
          </a:xfrm>
          <a:prstGeom prst="rect">
            <a:avLst/>
          </a:prstGeom>
        </p:spPr>
        <p:txBody>
          <a:bodyPr lIns="91425" tIns="91425" rIns="91425" bIns="91425" anchor="t" anchorCtr="0"/>
          <a:lstStyle>
            <a:lvl1pPr lvl="0">
              <a:spcBef>
                <a:spcPts val="0"/>
              </a:spcBef>
              <a:buNone/>
              <a:defRPr/>
            </a:lvl1pPr>
            <a:lvl2pPr lvl="1">
              <a:spcBef>
                <a:spcPts val="0"/>
              </a:spcBef>
              <a:buSzPct val="100000"/>
              <a:buNone/>
              <a:defRPr sz="3200"/>
            </a:lvl2pPr>
            <a:lvl3pPr lvl="2">
              <a:spcBef>
                <a:spcPts val="0"/>
              </a:spcBef>
              <a:buSzPct val="100000"/>
              <a:buNone/>
              <a:defRPr sz="3200"/>
            </a:lvl3pPr>
            <a:lvl4pPr lvl="3">
              <a:spcBef>
                <a:spcPts val="0"/>
              </a:spcBef>
              <a:buSzPct val="100000"/>
              <a:buNone/>
              <a:defRPr sz="3200"/>
            </a:lvl4pPr>
            <a:lvl5pPr lvl="4">
              <a:spcBef>
                <a:spcPts val="0"/>
              </a:spcBef>
              <a:buSzPct val="100000"/>
              <a:buNone/>
              <a:defRPr sz="3200"/>
            </a:lvl5pPr>
            <a:lvl6pPr lvl="5">
              <a:spcBef>
                <a:spcPts val="0"/>
              </a:spcBef>
              <a:buSzPct val="100000"/>
              <a:buNone/>
              <a:defRPr sz="3200"/>
            </a:lvl6pPr>
            <a:lvl7pPr lvl="6">
              <a:spcBef>
                <a:spcPts val="0"/>
              </a:spcBef>
              <a:buSzPct val="100000"/>
              <a:buNone/>
              <a:defRPr sz="3200"/>
            </a:lvl7pPr>
            <a:lvl8pPr lvl="7">
              <a:spcBef>
                <a:spcPts val="0"/>
              </a:spcBef>
              <a:buSzPct val="100000"/>
              <a:buNone/>
              <a:defRPr sz="3200"/>
            </a:lvl8pPr>
            <a:lvl9pPr lvl="8">
              <a:spcBef>
                <a:spcPts val="0"/>
              </a:spcBef>
              <a:buSzPct val="100000"/>
              <a:buNone/>
              <a:defRPr sz="3200"/>
            </a:lvl9pPr>
          </a:lstStyle>
          <a:p>
            <a:endParaRPr/>
          </a:p>
        </p:txBody>
      </p:sp>
      <p:grpSp>
        <p:nvGrpSpPr>
          <p:cNvPr id="13" name="Shape 13"/>
          <p:cNvGrpSpPr/>
          <p:nvPr/>
        </p:nvGrpSpPr>
        <p:grpSpPr>
          <a:xfrm>
            <a:off x="0" y="3461599"/>
            <a:ext cx="9144000" cy="1647971"/>
            <a:chOff x="0" y="3690482"/>
            <a:chExt cx="9144000" cy="850171"/>
          </a:xfrm>
        </p:grpSpPr>
        <p:sp>
          <p:nvSpPr>
            <p:cNvPr id="14" name="Shape 14"/>
            <p:cNvSpPr/>
            <p:nvPr/>
          </p:nvSpPr>
          <p:spPr>
            <a:xfrm>
              <a:off x="0" y="4419321"/>
              <a:ext cx="9144000" cy="72000"/>
            </a:xfrm>
            <a:prstGeom prst="rect">
              <a:avLst/>
            </a:prstGeom>
            <a:solidFill>
              <a:schemeClr val="lt2"/>
            </a:solidFill>
            <a:ln>
              <a:noFill/>
            </a:ln>
          </p:spPr>
          <p:txBody>
            <a:bodyPr lIns="91425" tIns="45700" rIns="91425" bIns="45700" anchor="t" anchorCtr="0">
              <a:noAutofit/>
            </a:bodyPr>
            <a:lstStyle/>
            <a:p>
              <a:pPr lvl="0">
                <a:spcBef>
                  <a:spcPts val="0"/>
                </a:spcBef>
                <a:buNone/>
              </a:pPr>
              <a:endParaRPr/>
            </a:p>
          </p:txBody>
        </p:sp>
        <p:sp>
          <p:nvSpPr>
            <p:cNvPr id="15" name="Shape 15"/>
            <p:cNvSpPr/>
            <p:nvPr/>
          </p:nvSpPr>
          <p:spPr>
            <a:xfrm>
              <a:off x="0" y="3774403"/>
              <a:ext cx="9144000" cy="118500"/>
            </a:xfrm>
            <a:prstGeom prst="rect">
              <a:avLst/>
            </a:prstGeom>
            <a:solidFill>
              <a:schemeClr val="accent3"/>
            </a:solidFill>
            <a:ln>
              <a:noFill/>
            </a:ln>
          </p:spPr>
          <p:txBody>
            <a:bodyPr lIns="91425" tIns="45700" rIns="91425" bIns="45700" anchor="t" anchorCtr="0">
              <a:noAutofit/>
            </a:bodyPr>
            <a:lstStyle/>
            <a:p>
              <a:pPr lvl="0">
                <a:spcBef>
                  <a:spcPts val="0"/>
                </a:spcBef>
                <a:buNone/>
              </a:pPr>
              <a:endParaRPr/>
            </a:p>
          </p:txBody>
        </p:sp>
        <p:sp>
          <p:nvSpPr>
            <p:cNvPr id="16" name="Shape 16"/>
            <p:cNvSpPr/>
            <p:nvPr/>
          </p:nvSpPr>
          <p:spPr>
            <a:xfrm>
              <a:off x="0" y="3875339"/>
              <a:ext cx="9144000" cy="116699"/>
            </a:xfrm>
            <a:prstGeom prst="rect">
              <a:avLst/>
            </a:prstGeom>
            <a:solidFill>
              <a:schemeClr val="accent4"/>
            </a:solidFill>
            <a:ln>
              <a:noFill/>
            </a:ln>
          </p:spPr>
          <p:txBody>
            <a:bodyPr lIns="91425" tIns="45700" rIns="91425" bIns="45700" anchor="t" anchorCtr="0">
              <a:noAutofit/>
            </a:bodyPr>
            <a:lstStyle/>
            <a:p>
              <a:pPr lvl="0">
                <a:spcBef>
                  <a:spcPts val="0"/>
                </a:spcBef>
                <a:buNone/>
              </a:pPr>
              <a:endParaRPr/>
            </a:p>
          </p:txBody>
        </p:sp>
        <p:sp>
          <p:nvSpPr>
            <p:cNvPr id="17" name="Shape 17"/>
            <p:cNvSpPr/>
            <p:nvPr/>
          </p:nvSpPr>
          <p:spPr>
            <a:xfrm>
              <a:off x="0" y="3956051"/>
              <a:ext cx="9144000" cy="182400"/>
            </a:xfrm>
            <a:prstGeom prst="rect">
              <a:avLst/>
            </a:prstGeom>
            <a:solidFill>
              <a:schemeClr val="accent5"/>
            </a:solidFill>
            <a:ln>
              <a:noFill/>
            </a:ln>
          </p:spPr>
          <p:txBody>
            <a:bodyPr lIns="91425" tIns="45700" rIns="91425" bIns="45700" anchor="t" anchorCtr="0">
              <a:noAutofit/>
            </a:bodyPr>
            <a:lstStyle/>
            <a:p>
              <a:pPr lvl="0">
                <a:spcBef>
                  <a:spcPts val="0"/>
                </a:spcBef>
                <a:buNone/>
              </a:pPr>
              <a:endParaRPr/>
            </a:p>
          </p:txBody>
        </p:sp>
        <p:sp>
          <p:nvSpPr>
            <p:cNvPr id="18" name="Shape 18"/>
            <p:cNvSpPr/>
            <p:nvPr/>
          </p:nvSpPr>
          <p:spPr>
            <a:xfrm>
              <a:off x="0" y="4186767"/>
              <a:ext cx="9144000" cy="133799"/>
            </a:xfrm>
            <a:prstGeom prst="rect">
              <a:avLst/>
            </a:prstGeom>
            <a:solidFill>
              <a:schemeClr val="accent6"/>
            </a:solidFill>
            <a:ln>
              <a:noFill/>
            </a:ln>
          </p:spPr>
          <p:txBody>
            <a:bodyPr lIns="91425" tIns="45700" rIns="91425" bIns="45700" anchor="t" anchorCtr="0">
              <a:noAutofit/>
            </a:bodyPr>
            <a:lstStyle/>
            <a:p>
              <a:pPr lvl="0">
                <a:spcBef>
                  <a:spcPts val="0"/>
                </a:spcBef>
                <a:buNone/>
              </a:pPr>
              <a:endParaRPr/>
            </a:p>
          </p:txBody>
        </p:sp>
        <p:sp>
          <p:nvSpPr>
            <p:cNvPr id="19" name="Shape 19"/>
            <p:cNvSpPr/>
            <p:nvPr/>
          </p:nvSpPr>
          <p:spPr>
            <a:xfrm>
              <a:off x="0" y="4320625"/>
              <a:ext cx="9144000" cy="72000"/>
            </a:xfrm>
            <a:prstGeom prst="rect">
              <a:avLst/>
            </a:prstGeom>
            <a:solidFill>
              <a:schemeClr val="accent1"/>
            </a:solidFill>
            <a:ln>
              <a:noFill/>
            </a:ln>
          </p:spPr>
          <p:txBody>
            <a:bodyPr lIns="91425" tIns="45700" rIns="91425" bIns="45700" anchor="t" anchorCtr="0">
              <a:noAutofit/>
            </a:bodyPr>
            <a:lstStyle/>
            <a:p>
              <a:pPr lvl="0">
                <a:spcBef>
                  <a:spcPts val="0"/>
                </a:spcBef>
                <a:buNone/>
              </a:pPr>
              <a:endParaRPr/>
            </a:p>
          </p:txBody>
        </p:sp>
        <p:sp>
          <p:nvSpPr>
            <p:cNvPr id="20" name="Shape 20"/>
            <p:cNvSpPr/>
            <p:nvPr/>
          </p:nvSpPr>
          <p:spPr>
            <a:xfrm>
              <a:off x="0" y="4478853"/>
              <a:ext cx="9144000" cy="61800"/>
            </a:xfrm>
            <a:prstGeom prst="rect">
              <a:avLst/>
            </a:prstGeom>
            <a:solidFill>
              <a:schemeClr val="accent3"/>
            </a:solidFill>
            <a:ln>
              <a:noFill/>
            </a:ln>
          </p:spPr>
          <p:txBody>
            <a:bodyPr lIns="91425" tIns="45700" rIns="91425" bIns="45700" anchor="t" anchorCtr="0">
              <a:noAutofit/>
            </a:bodyPr>
            <a:lstStyle/>
            <a:p>
              <a:pPr lvl="0">
                <a:spcBef>
                  <a:spcPts val="0"/>
                </a:spcBef>
                <a:buNone/>
              </a:pPr>
              <a:endParaRPr/>
            </a:p>
          </p:txBody>
        </p:sp>
        <p:sp>
          <p:nvSpPr>
            <p:cNvPr id="21" name="Shape 21"/>
            <p:cNvSpPr/>
            <p:nvPr/>
          </p:nvSpPr>
          <p:spPr>
            <a:xfrm>
              <a:off x="0" y="3690482"/>
              <a:ext cx="9144000" cy="45600"/>
            </a:xfrm>
            <a:prstGeom prst="rect">
              <a:avLst/>
            </a:prstGeom>
            <a:solidFill>
              <a:srgbClr val="FFA711"/>
            </a:solidFill>
            <a:ln>
              <a:noFill/>
            </a:ln>
          </p:spPr>
          <p:txBody>
            <a:bodyPr lIns="91425" tIns="45700" rIns="91425" bIns="45700" anchor="t" anchorCtr="0">
              <a:noAutofit/>
            </a:bodyPr>
            <a:lstStyle/>
            <a:p>
              <a:pPr lvl="0">
                <a:spcBef>
                  <a:spcPts val="0"/>
                </a:spcBef>
                <a:buNone/>
              </a:pPr>
              <a:endParaRPr/>
            </a:p>
          </p:txBody>
        </p:sp>
      </p:grpSp>
      <p:sp>
        <p:nvSpPr>
          <p:cNvPr id="22" name="Shape 22"/>
          <p:cNvSpPr txBox="1">
            <a:spLocks noGrp="1"/>
          </p:cNvSpPr>
          <p:nvPr>
            <p:ph type="sldNum" idx="12"/>
          </p:nvPr>
        </p:nvSpPr>
        <p:spPr>
          <a:xfrm>
            <a:off x="8607475" y="4922273"/>
            <a:ext cx="548699" cy="2211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457200" y="205978"/>
            <a:ext cx="8229600" cy="857400"/>
          </a:xfrm>
          <a:prstGeom prst="rect">
            <a:avLst/>
          </a:prstGeom>
        </p:spPr>
        <p:txBody>
          <a:bodyPr lIns="91425" tIns="91425" rIns="91425" bIns="91425" anchor="ctr" anchorCtr="0"/>
          <a:lstStyle>
            <a:lvl1pPr lvl="0">
              <a:spcBef>
                <a:spcPts val="0"/>
              </a:spcBef>
              <a:defRPr>
                <a:solidFill>
                  <a:srgbClr val="FFA711"/>
                </a:solidFill>
              </a:defRPr>
            </a:lvl1pPr>
            <a:lvl2pPr lvl="1">
              <a:spcBef>
                <a:spcPts val="0"/>
              </a:spcBef>
              <a:defRPr>
                <a:solidFill>
                  <a:srgbClr val="FFA711"/>
                </a:solidFill>
              </a:defRPr>
            </a:lvl2pPr>
            <a:lvl3pPr lvl="2">
              <a:spcBef>
                <a:spcPts val="0"/>
              </a:spcBef>
              <a:defRPr>
                <a:solidFill>
                  <a:srgbClr val="FFA711"/>
                </a:solidFill>
              </a:defRPr>
            </a:lvl3pPr>
            <a:lvl4pPr lvl="3">
              <a:spcBef>
                <a:spcPts val="0"/>
              </a:spcBef>
              <a:defRPr>
                <a:solidFill>
                  <a:srgbClr val="FFA711"/>
                </a:solidFill>
              </a:defRPr>
            </a:lvl4pPr>
            <a:lvl5pPr lvl="4">
              <a:spcBef>
                <a:spcPts val="0"/>
              </a:spcBef>
              <a:defRPr>
                <a:solidFill>
                  <a:srgbClr val="FFA711"/>
                </a:solidFill>
              </a:defRPr>
            </a:lvl5pPr>
            <a:lvl6pPr lvl="5">
              <a:spcBef>
                <a:spcPts val="0"/>
              </a:spcBef>
              <a:defRPr>
                <a:solidFill>
                  <a:srgbClr val="FFA711"/>
                </a:solidFill>
              </a:defRPr>
            </a:lvl6pPr>
            <a:lvl7pPr lvl="6">
              <a:spcBef>
                <a:spcPts val="0"/>
              </a:spcBef>
              <a:defRPr>
                <a:solidFill>
                  <a:srgbClr val="FFA711"/>
                </a:solidFill>
              </a:defRPr>
            </a:lvl7pPr>
            <a:lvl8pPr lvl="7">
              <a:spcBef>
                <a:spcPts val="0"/>
              </a:spcBef>
              <a:defRPr>
                <a:solidFill>
                  <a:srgbClr val="FFA711"/>
                </a:solidFill>
              </a:defRPr>
            </a:lvl8pPr>
            <a:lvl9pPr lvl="8">
              <a:spcBef>
                <a:spcPts val="0"/>
              </a:spcBef>
              <a:defRPr>
                <a:solidFill>
                  <a:srgbClr val="FFA711"/>
                </a:solidFill>
              </a:defRPr>
            </a:lvl9pPr>
          </a:lstStyle>
          <a:p>
            <a:endParaRPr/>
          </a:p>
        </p:txBody>
      </p:sp>
      <p:sp>
        <p:nvSpPr>
          <p:cNvPr id="25" name="Shape 25"/>
          <p:cNvSpPr txBox="1">
            <a:spLocks noGrp="1"/>
          </p:cNvSpPr>
          <p:nvPr>
            <p:ph type="body" idx="1"/>
          </p:nvPr>
        </p:nvSpPr>
        <p:spPr>
          <a:xfrm>
            <a:off x="457200" y="1200150"/>
            <a:ext cx="8229600" cy="32669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grpSp>
        <p:nvGrpSpPr>
          <p:cNvPr id="26" name="Shape 26"/>
          <p:cNvGrpSpPr/>
          <p:nvPr/>
        </p:nvGrpSpPr>
        <p:grpSpPr>
          <a:xfrm>
            <a:off x="0" y="4559110"/>
            <a:ext cx="9144000" cy="584536"/>
            <a:chOff x="0" y="3690482"/>
            <a:chExt cx="9144000" cy="301556"/>
          </a:xfrm>
        </p:grpSpPr>
        <p:sp>
          <p:nvSpPr>
            <p:cNvPr id="27" name="Shape 27"/>
            <p:cNvSpPr/>
            <p:nvPr/>
          </p:nvSpPr>
          <p:spPr>
            <a:xfrm>
              <a:off x="0" y="3774403"/>
              <a:ext cx="9144000" cy="118500"/>
            </a:xfrm>
            <a:prstGeom prst="rect">
              <a:avLst/>
            </a:prstGeom>
            <a:solidFill>
              <a:schemeClr val="accent1"/>
            </a:solidFill>
            <a:ln>
              <a:noFill/>
            </a:ln>
          </p:spPr>
          <p:txBody>
            <a:bodyPr lIns="91425" tIns="45700" rIns="91425" bIns="45700" anchor="t" anchorCtr="0">
              <a:noAutofit/>
            </a:bodyPr>
            <a:lstStyle/>
            <a:p>
              <a:pPr lvl="0">
                <a:spcBef>
                  <a:spcPts val="0"/>
                </a:spcBef>
                <a:buNone/>
              </a:pPr>
              <a:endParaRPr/>
            </a:p>
          </p:txBody>
        </p:sp>
        <p:sp>
          <p:nvSpPr>
            <p:cNvPr id="28" name="Shape 28"/>
            <p:cNvSpPr/>
            <p:nvPr/>
          </p:nvSpPr>
          <p:spPr>
            <a:xfrm>
              <a:off x="0" y="3875339"/>
              <a:ext cx="9144000" cy="116699"/>
            </a:xfrm>
            <a:prstGeom prst="rect">
              <a:avLst/>
            </a:prstGeom>
            <a:solidFill>
              <a:schemeClr val="lt2"/>
            </a:solidFill>
            <a:ln>
              <a:noFill/>
            </a:ln>
          </p:spPr>
          <p:txBody>
            <a:bodyPr lIns="91425" tIns="45700" rIns="91425" bIns="45700" anchor="t" anchorCtr="0">
              <a:noAutofit/>
            </a:bodyPr>
            <a:lstStyle/>
            <a:p>
              <a:pPr lvl="0">
                <a:spcBef>
                  <a:spcPts val="0"/>
                </a:spcBef>
                <a:buNone/>
              </a:pPr>
              <a:endParaRPr/>
            </a:p>
          </p:txBody>
        </p:sp>
        <p:sp>
          <p:nvSpPr>
            <p:cNvPr id="29" name="Shape 29"/>
            <p:cNvSpPr/>
            <p:nvPr/>
          </p:nvSpPr>
          <p:spPr>
            <a:xfrm>
              <a:off x="0" y="3690482"/>
              <a:ext cx="9144000" cy="45600"/>
            </a:xfrm>
            <a:prstGeom prst="rect">
              <a:avLst/>
            </a:prstGeom>
            <a:solidFill>
              <a:srgbClr val="FF6428"/>
            </a:solidFill>
            <a:ln>
              <a:noFill/>
            </a:ln>
          </p:spPr>
          <p:txBody>
            <a:bodyPr lIns="91425" tIns="45700" rIns="91425" bIns="45700" anchor="t" anchorCtr="0">
              <a:noAutofit/>
            </a:bodyPr>
            <a:lstStyle/>
            <a:p>
              <a:pPr lvl="0">
                <a:spcBef>
                  <a:spcPts val="0"/>
                </a:spcBef>
                <a:buNone/>
              </a:pPr>
              <a:endParaRPr/>
            </a:p>
          </p:txBody>
        </p:sp>
      </p:grpSp>
      <p:sp>
        <p:nvSpPr>
          <p:cNvPr id="30" name="Shape 30"/>
          <p:cNvSpPr txBox="1">
            <a:spLocks noGrp="1"/>
          </p:cNvSpPr>
          <p:nvPr>
            <p:ph type="sldNum" idx="12"/>
          </p:nvPr>
        </p:nvSpPr>
        <p:spPr>
          <a:xfrm>
            <a:off x="8607475" y="4922273"/>
            <a:ext cx="548699" cy="2211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457200" y="205978"/>
            <a:ext cx="8229600" cy="8574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3" name="Shape 33"/>
          <p:cNvSpPr txBox="1">
            <a:spLocks noGrp="1"/>
          </p:cNvSpPr>
          <p:nvPr>
            <p:ph type="body" idx="1"/>
          </p:nvPr>
        </p:nvSpPr>
        <p:spPr>
          <a:xfrm>
            <a:off x="457200" y="1200150"/>
            <a:ext cx="4038599" cy="3266999"/>
          </a:xfrm>
          <a:prstGeom prst="rect">
            <a:avLst/>
          </a:prstGeom>
        </p:spPr>
        <p:txBody>
          <a:bodyPr lIns="91425" tIns="91425" rIns="91425" bIns="91425" anchor="t" anchorCtr="0"/>
          <a:lstStyle>
            <a:lvl1pPr lvl="0">
              <a:spcBef>
                <a:spcPts val="0"/>
              </a:spcBef>
              <a:defRPr sz="2800"/>
            </a:lvl1pPr>
            <a:lvl2pPr lvl="1">
              <a:spcBef>
                <a:spcPts val="0"/>
              </a:spcBef>
              <a:defRPr sz="2400"/>
            </a:lvl2pPr>
            <a:lvl3pPr lvl="2">
              <a:spcBef>
                <a:spcPts val="0"/>
              </a:spcBef>
              <a:defRPr sz="2000"/>
            </a:lvl3pPr>
            <a:lvl4pPr lvl="3">
              <a:spcBef>
                <a:spcPts val="0"/>
              </a:spcBef>
              <a:defRPr sz="1800"/>
            </a:lvl4pPr>
            <a:lvl5pPr lvl="4">
              <a:spcBef>
                <a:spcPts val="0"/>
              </a:spcBef>
              <a:defRPr sz="1800"/>
            </a:lvl5pPr>
            <a:lvl6pPr lvl="5">
              <a:spcBef>
                <a:spcPts val="0"/>
              </a:spcBef>
              <a:defRPr sz="1800"/>
            </a:lvl6pPr>
            <a:lvl7pPr lvl="6">
              <a:spcBef>
                <a:spcPts val="0"/>
              </a:spcBef>
              <a:defRPr sz="1800"/>
            </a:lvl7pPr>
            <a:lvl8pPr lvl="7">
              <a:spcBef>
                <a:spcPts val="0"/>
              </a:spcBef>
              <a:defRPr sz="1800"/>
            </a:lvl8pPr>
            <a:lvl9pPr lvl="8">
              <a:spcBef>
                <a:spcPts val="0"/>
              </a:spcBef>
              <a:defRPr sz="1800"/>
            </a:lvl9pPr>
          </a:lstStyle>
          <a:p>
            <a:endParaRPr/>
          </a:p>
        </p:txBody>
      </p:sp>
      <p:sp>
        <p:nvSpPr>
          <p:cNvPr id="34" name="Shape 34"/>
          <p:cNvSpPr txBox="1">
            <a:spLocks noGrp="1"/>
          </p:cNvSpPr>
          <p:nvPr>
            <p:ph type="body" idx="2"/>
          </p:nvPr>
        </p:nvSpPr>
        <p:spPr>
          <a:xfrm>
            <a:off x="4648200" y="1200150"/>
            <a:ext cx="4038599" cy="3266999"/>
          </a:xfrm>
          <a:prstGeom prst="rect">
            <a:avLst/>
          </a:prstGeom>
        </p:spPr>
        <p:txBody>
          <a:bodyPr lIns="91425" tIns="91425" rIns="91425" bIns="91425" anchor="t" anchorCtr="0"/>
          <a:lstStyle>
            <a:lvl1pPr lvl="0">
              <a:spcBef>
                <a:spcPts val="0"/>
              </a:spcBef>
              <a:defRPr sz="2800"/>
            </a:lvl1pPr>
            <a:lvl2pPr lvl="1">
              <a:spcBef>
                <a:spcPts val="0"/>
              </a:spcBef>
              <a:defRPr sz="2400"/>
            </a:lvl2pPr>
            <a:lvl3pPr lvl="2">
              <a:spcBef>
                <a:spcPts val="0"/>
              </a:spcBef>
              <a:defRPr sz="2000"/>
            </a:lvl3pPr>
            <a:lvl4pPr lvl="3">
              <a:spcBef>
                <a:spcPts val="0"/>
              </a:spcBef>
              <a:defRPr sz="1800"/>
            </a:lvl4pPr>
            <a:lvl5pPr lvl="4">
              <a:spcBef>
                <a:spcPts val="0"/>
              </a:spcBef>
              <a:defRPr sz="1800"/>
            </a:lvl5pPr>
            <a:lvl6pPr lvl="5">
              <a:spcBef>
                <a:spcPts val="0"/>
              </a:spcBef>
              <a:defRPr sz="1800"/>
            </a:lvl6pPr>
            <a:lvl7pPr lvl="6">
              <a:spcBef>
                <a:spcPts val="0"/>
              </a:spcBef>
              <a:defRPr sz="1800"/>
            </a:lvl7pPr>
            <a:lvl8pPr lvl="7">
              <a:spcBef>
                <a:spcPts val="0"/>
              </a:spcBef>
              <a:defRPr sz="1800"/>
            </a:lvl8pPr>
            <a:lvl9pPr lvl="8">
              <a:spcBef>
                <a:spcPts val="0"/>
              </a:spcBef>
              <a:defRPr sz="1800"/>
            </a:lvl9pPr>
          </a:lstStyle>
          <a:p>
            <a:endParaRPr/>
          </a:p>
        </p:txBody>
      </p:sp>
      <p:grpSp>
        <p:nvGrpSpPr>
          <p:cNvPr id="35" name="Shape 35"/>
          <p:cNvGrpSpPr/>
          <p:nvPr/>
        </p:nvGrpSpPr>
        <p:grpSpPr>
          <a:xfrm>
            <a:off x="0" y="4559110"/>
            <a:ext cx="9144000" cy="584536"/>
            <a:chOff x="0" y="3690482"/>
            <a:chExt cx="9144000" cy="301556"/>
          </a:xfrm>
        </p:grpSpPr>
        <p:sp>
          <p:nvSpPr>
            <p:cNvPr id="36" name="Shape 36"/>
            <p:cNvSpPr/>
            <p:nvPr/>
          </p:nvSpPr>
          <p:spPr>
            <a:xfrm>
              <a:off x="0" y="3774403"/>
              <a:ext cx="9144000" cy="118500"/>
            </a:xfrm>
            <a:prstGeom prst="rect">
              <a:avLst/>
            </a:prstGeom>
            <a:solidFill>
              <a:schemeClr val="accent3"/>
            </a:solidFill>
            <a:ln>
              <a:noFill/>
            </a:ln>
          </p:spPr>
          <p:txBody>
            <a:bodyPr lIns="91425" tIns="45700" rIns="91425" bIns="45700" anchor="t" anchorCtr="0">
              <a:noAutofit/>
            </a:bodyPr>
            <a:lstStyle/>
            <a:p>
              <a:pPr lvl="0">
                <a:spcBef>
                  <a:spcPts val="0"/>
                </a:spcBef>
                <a:buNone/>
              </a:pPr>
              <a:endParaRPr/>
            </a:p>
          </p:txBody>
        </p:sp>
        <p:sp>
          <p:nvSpPr>
            <p:cNvPr id="37" name="Shape 37"/>
            <p:cNvSpPr/>
            <p:nvPr/>
          </p:nvSpPr>
          <p:spPr>
            <a:xfrm>
              <a:off x="0" y="3875339"/>
              <a:ext cx="9144000" cy="116699"/>
            </a:xfrm>
            <a:prstGeom prst="rect">
              <a:avLst/>
            </a:prstGeom>
            <a:solidFill>
              <a:srgbClr val="E9E0C9"/>
            </a:solidFill>
            <a:ln>
              <a:noFill/>
            </a:ln>
          </p:spPr>
          <p:txBody>
            <a:bodyPr lIns="91425" tIns="45700" rIns="91425" bIns="45700" anchor="t" anchorCtr="0">
              <a:noAutofit/>
            </a:bodyPr>
            <a:lstStyle/>
            <a:p>
              <a:pPr lvl="0">
                <a:spcBef>
                  <a:spcPts val="0"/>
                </a:spcBef>
                <a:buNone/>
              </a:pPr>
              <a:endParaRPr/>
            </a:p>
          </p:txBody>
        </p:sp>
        <p:sp>
          <p:nvSpPr>
            <p:cNvPr id="38" name="Shape 38"/>
            <p:cNvSpPr/>
            <p:nvPr/>
          </p:nvSpPr>
          <p:spPr>
            <a:xfrm>
              <a:off x="0" y="3690482"/>
              <a:ext cx="9144000" cy="45600"/>
            </a:xfrm>
            <a:prstGeom prst="rect">
              <a:avLst/>
            </a:prstGeom>
            <a:solidFill>
              <a:srgbClr val="FFA711"/>
            </a:solidFill>
            <a:ln>
              <a:noFill/>
            </a:ln>
          </p:spPr>
          <p:txBody>
            <a:bodyPr lIns="91425" tIns="45700" rIns="91425" bIns="45700" anchor="t" anchorCtr="0">
              <a:noAutofit/>
            </a:bodyPr>
            <a:lstStyle/>
            <a:p>
              <a:pPr lvl="0">
                <a:spcBef>
                  <a:spcPts val="0"/>
                </a:spcBef>
                <a:buNone/>
              </a:pPr>
              <a:endParaRPr/>
            </a:p>
          </p:txBody>
        </p:sp>
      </p:grpSp>
      <p:sp>
        <p:nvSpPr>
          <p:cNvPr id="39" name="Shape 39"/>
          <p:cNvSpPr txBox="1">
            <a:spLocks noGrp="1"/>
          </p:cNvSpPr>
          <p:nvPr>
            <p:ph type="sldNum" idx="12"/>
          </p:nvPr>
        </p:nvSpPr>
        <p:spPr>
          <a:xfrm>
            <a:off x="8607475" y="4922273"/>
            <a:ext cx="548699" cy="2211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57200" y="205978"/>
            <a:ext cx="8229600" cy="8574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grpSp>
        <p:nvGrpSpPr>
          <p:cNvPr id="42" name="Shape 42"/>
          <p:cNvGrpSpPr/>
          <p:nvPr/>
        </p:nvGrpSpPr>
        <p:grpSpPr>
          <a:xfrm>
            <a:off x="0" y="4559110"/>
            <a:ext cx="9144000" cy="584536"/>
            <a:chOff x="0" y="3690482"/>
            <a:chExt cx="9144000" cy="301556"/>
          </a:xfrm>
        </p:grpSpPr>
        <p:sp>
          <p:nvSpPr>
            <p:cNvPr id="43" name="Shape 43"/>
            <p:cNvSpPr/>
            <p:nvPr/>
          </p:nvSpPr>
          <p:spPr>
            <a:xfrm>
              <a:off x="0" y="3774403"/>
              <a:ext cx="9144000" cy="118500"/>
            </a:xfrm>
            <a:prstGeom prst="rect">
              <a:avLst/>
            </a:prstGeom>
            <a:solidFill>
              <a:schemeClr val="accent4"/>
            </a:solidFill>
            <a:ln>
              <a:noFill/>
            </a:ln>
          </p:spPr>
          <p:txBody>
            <a:bodyPr lIns="91425" tIns="45700" rIns="91425" bIns="45700" anchor="t" anchorCtr="0">
              <a:noAutofit/>
            </a:bodyPr>
            <a:lstStyle/>
            <a:p>
              <a:pPr lvl="0">
                <a:spcBef>
                  <a:spcPts val="0"/>
                </a:spcBef>
                <a:buNone/>
              </a:pPr>
              <a:endParaRPr/>
            </a:p>
          </p:txBody>
        </p:sp>
        <p:sp>
          <p:nvSpPr>
            <p:cNvPr id="44" name="Shape 44"/>
            <p:cNvSpPr/>
            <p:nvPr/>
          </p:nvSpPr>
          <p:spPr>
            <a:xfrm>
              <a:off x="0" y="3875339"/>
              <a:ext cx="9144000" cy="116699"/>
            </a:xfrm>
            <a:prstGeom prst="rect">
              <a:avLst/>
            </a:prstGeom>
            <a:solidFill>
              <a:srgbClr val="E9E0C9"/>
            </a:solidFill>
            <a:ln>
              <a:noFill/>
            </a:ln>
          </p:spPr>
          <p:txBody>
            <a:bodyPr lIns="91425" tIns="45700" rIns="91425" bIns="45700" anchor="t" anchorCtr="0">
              <a:noAutofit/>
            </a:bodyPr>
            <a:lstStyle/>
            <a:p>
              <a:pPr lvl="0">
                <a:spcBef>
                  <a:spcPts val="0"/>
                </a:spcBef>
                <a:buNone/>
              </a:pPr>
              <a:endParaRPr/>
            </a:p>
          </p:txBody>
        </p:sp>
        <p:sp>
          <p:nvSpPr>
            <p:cNvPr id="45" name="Shape 45"/>
            <p:cNvSpPr/>
            <p:nvPr/>
          </p:nvSpPr>
          <p:spPr>
            <a:xfrm>
              <a:off x="0" y="3690482"/>
              <a:ext cx="9144000" cy="45600"/>
            </a:xfrm>
            <a:prstGeom prst="rect">
              <a:avLst/>
            </a:prstGeom>
            <a:solidFill>
              <a:schemeClr val="accent1"/>
            </a:solidFill>
            <a:ln>
              <a:noFill/>
            </a:ln>
          </p:spPr>
          <p:txBody>
            <a:bodyPr lIns="91425" tIns="45700" rIns="91425" bIns="45700" anchor="t" anchorCtr="0">
              <a:noAutofit/>
            </a:bodyPr>
            <a:lstStyle/>
            <a:p>
              <a:pPr lvl="0">
                <a:spcBef>
                  <a:spcPts val="0"/>
                </a:spcBef>
                <a:buNone/>
              </a:pPr>
              <a:endParaRPr/>
            </a:p>
          </p:txBody>
        </p:sp>
      </p:grpSp>
      <p:sp>
        <p:nvSpPr>
          <p:cNvPr id="46" name="Shape 46"/>
          <p:cNvSpPr txBox="1">
            <a:spLocks noGrp="1"/>
          </p:cNvSpPr>
          <p:nvPr>
            <p:ph type="sldNum" idx="12"/>
          </p:nvPr>
        </p:nvSpPr>
        <p:spPr>
          <a:xfrm>
            <a:off x="8607475" y="4922273"/>
            <a:ext cx="548699" cy="2211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47"/>
        <p:cNvGrpSpPr/>
        <p:nvPr/>
      </p:nvGrpSpPr>
      <p:grpSpPr>
        <a:xfrm>
          <a:off x="0" y="0"/>
          <a:ext cx="0" cy="0"/>
          <a:chOff x="0" y="0"/>
          <a:chExt cx="0" cy="0"/>
        </a:xfrm>
      </p:grpSpPr>
      <p:sp>
        <p:nvSpPr>
          <p:cNvPr id="48" name="Shape 48"/>
          <p:cNvSpPr txBox="1">
            <a:spLocks noGrp="1"/>
          </p:cNvSpPr>
          <p:nvPr>
            <p:ph type="body" idx="1"/>
          </p:nvPr>
        </p:nvSpPr>
        <p:spPr>
          <a:xfrm>
            <a:off x="1792288" y="4025503"/>
            <a:ext cx="5486399" cy="471899"/>
          </a:xfrm>
          <a:prstGeom prst="rect">
            <a:avLst/>
          </a:prstGeom>
        </p:spPr>
        <p:txBody>
          <a:bodyPr lIns="91425" tIns="91425" rIns="91425" bIns="91425" anchor="t" anchorCtr="0"/>
          <a:lstStyle>
            <a:lvl1pPr lvl="0" algn="ctr">
              <a:spcBef>
                <a:spcPts val="0"/>
              </a:spcBef>
              <a:buClr>
                <a:srgbClr val="FFA711"/>
              </a:buClr>
              <a:buSzPct val="100000"/>
              <a:buNone/>
              <a:defRPr sz="1400">
                <a:solidFill>
                  <a:srgbClr val="FFA711"/>
                </a:solidFill>
              </a:defRPr>
            </a:lvl1pPr>
          </a:lstStyle>
          <a:p>
            <a:endParaRPr/>
          </a:p>
        </p:txBody>
      </p:sp>
      <p:grpSp>
        <p:nvGrpSpPr>
          <p:cNvPr id="49" name="Shape 49"/>
          <p:cNvGrpSpPr/>
          <p:nvPr/>
        </p:nvGrpSpPr>
        <p:grpSpPr>
          <a:xfrm>
            <a:off x="0" y="4559110"/>
            <a:ext cx="9144000" cy="584536"/>
            <a:chOff x="0" y="3690482"/>
            <a:chExt cx="9144000" cy="301556"/>
          </a:xfrm>
        </p:grpSpPr>
        <p:sp>
          <p:nvSpPr>
            <p:cNvPr id="50" name="Shape 50"/>
            <p:cNvSpPr/>
            <p:nvPr/>
          </p:nvSpPr>
          <p:spPr>
            <a:xfrm>
              <a:off x="0" y="3774403"/>
              <a:ext cx="9144000" cy="118500"/>
            </a:xfrm>
            <a:prstGeom prst="rect">
              <a:avLst/>
            </a:prstGeom>
            <a:solidFill>
              <a:schemeClr val="accent1"/>
            </a:solidFill>
            <a:ln>
              <a:noFill/>
            </a:ln>
          </p:spPr>
          <p:txBody>
            <a:bodyPr lIns="91425" tIns="45700" rIns="91425" bIns="45700" anchor="t" anchorCtr="0">
              <a:noAutofit/>
            </a:bodyPr>
            <a:lstStyle/>
            <a:p>
              <a:pPr lvl="0">
                <a:spcBef>
                  <a:spcPts val="0"/>
                </a:spcBef>
                <a:buNone/>
              </a:pPr>
              <a:endParaRPr/>
            </a:p>
          </p:txBody>
        </p:sp>
        <p:sp>
          <p:nvSpPr>
            <p:cNvPr id="51" name="Shape 51"/>
            <p:cNvSpPr/>
            <p:nvPr/>
          </p:nvSpPr>
          <p:spPr>
            <a:xfrm>
              <a:off x="0" y="3875339"/>
              <a:ext cx="9144000" cy="116699"/>
            </a:xfrm>
            <a:prstGeom prst="rect">
              <a:avLst/>
            </a:prstGeom>
            <a:solidFill>
              <a:schemeClr val="lt2"/>
            </a:solidFill>
            <a:ln>
              <a:noFill/>
            </a:ln>
          </p:spPr>
          <p:txBody>
            <a:bodyPr lIns="91425" tIns="45700" rIns="91425" bIns="45700" anchor="t" anchorCtr="0">
              <a:noAutofit/>
            </a:bodyPr>
            <a:lstStyle/>
            <a:p>
              <a:pPr lvl="0">
                <a:spcBef>
                  <a:spcPts val="0"/>
                </a:spcBef>
                <a:buNone/>
              </a:pPr>
              <a:endParaRPr/>
            </a:p>
          </p:txBody>
        </p:sp>
        <p:sp>
          <p:nvSpPr>
            <p:cNvPr id="52" name="Shape 52"/>
            <p:cNvSpPr/>
            <p:nvPr/>
          </p:nvSpPr>
          <p:spPr>
            <a:xfrm>
              <a:off x="0" y="3690482"/>
              <a:ext cx="9144000" cy="45600"/>
            </a:xfrm>
            <a:prstGeom prst="rect">
              <a:avLst/>
            </a:prstGeom>
            <a:solidFill>
              <a:srgbClr val="FF6428"/>
            </a:solidFill>
            <a:ln>
              <a:noFill/>
            </a:ln>
          </p:spPr>
          <p:txBody>
            <a:bodyPr lIns="91425" tIns="45700" rIns="91425" bIns="45700" anchor="t" anchorCtr="0">
              <a:noAutofit/>
            </a:bodyPr>
            <a:lstStyle/>
            <a:p>
              <a:pPr lvl="0">
                <a:spcBef>
                  <a:spcPts val="0"/>
                </a:spcBef>
                <a:buNone/>
              </a:pPr>
              <a:endParaRPr/>
            </a:p>
          </p:txBody>
        </p:sp>
      </p:grpSp>
      <p:sp>
        <p:nvSpPr>
          <p:cNvPr id="53" name="Shape 53"/>
          <p:cNvSpPr txBox="1">
            <a:spLocks noGrp="1"/>
          </p:cNvSpPr>
          <p:nvPr>
            <p:ph type="sldNum" idx="12"/>
          </p:nvPr>
        </p:nvSpPr>
        <p:spPr>
          <a:xfrm>
            <a:off x="8607475" y="4922273"/>
            <a:ext cx="548699" cy="2211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4"/>
        <p:cNvGrpSpPr/>
        <p:nvPr/>
      </p:nvGrpSpPr>
      <p:grpSpPr>
        <a:xfrm>
          <a:off x="0" y="0"/>
          <a:ext cx="0" cy="0"/>
          <a:chOff x="0" y="0"/>
          <a:chExt cx="0" cy="0"/>
        </a:xfrm>
      </p:grpSpPr>
      <p:grpSp>
        <p:nvGrpSpPr>
          <p:cNvPr id="55" name="Shape 55"/>
          <p:cNvGrpSpPr/>
          <p:nvPr/>
        </p:nvGrpSpPr>
        <p:grpSpPr>
          <a:xfrm>
            <a:off x="0" y="3461599"/>
            <a:ext cx="9144000" cy="1647971"/>
            <a:chOff x="0" y="3690482"/>
            <a:chExt cx="9144000" cy="850171"/>
          </a:xfrm>
        </p:grpSpPr>
        <p:sp>
          <p:nvSpPr>
            <p:cNvPr id="56" name="Shape 56"/>
            <p:cNvSpPr/>
            <p:nvPr/>
          </p:nvSpPr>
          <p:spPr>
            <a:xfrm>
              <a:off x="0" y="4419321"/>
              <a:ext cx="9144000" cy="72000"/>
            </a:xfrm>
            <a:prstGeom prst="rect">
              <a:avLst/>
            </a:prstGeom>
            <a:solidFill>
              <a:schemeClr val="lt2"/>
            </a:solidFill>
            <a:ln>
              <a:noFill/>
            </a:ln>
          </p:spPr>
          <p:txBody>
            <a:bodyPr lIns="91425" tIns="45700" rIns="91425" bIns="45700" anchor="t" anchorCtr="0">
              <a:noAutofit/>
            </a:bodyPr>
            <a:lstStyle/>
            <a:p>
              <a:pPr lvl="0">
                <a:spcBef>
                  <a:spcPts val="0"/>
                </a:spcBef>
                <a:buNone/>
              </a:pPr>
              <a:endParaRPr/>
            </a:p>
          </p:txBody>
        </p:sp>
        <p:sp>
          <p:nvSpPr>
            <p:cNvPr id="57" name="Shape 57"/>
            <p:cNvSpPr/>
            <p:nvPr/>
          </p:nvSpPr>
          <p:spPr>
            <a:xfrm>
              <a:off x="0" y="3774403"/>
              <a:ext cx="9144000" cy="118500"/>
            </a:xfrm>
            <a:prstGeom prst="rect">
              <a:avLst/>
            </a:prstGeom>
            <a:solidFill>
              <a:schemeClr val="accent3"/>
            </a:solidFill>
            <a:ln>
              <a:noFill/>
            </a:ln>
          </p:spPr>
          <p:txBody>
            <a:bodyPr lIns="91425" tIns="45700" rIns="91425" bIns="45700" anchor="t" anchorCtr="0">
              <a:noAutofit/>
            </a:bodyPr>
            <a:lstStyle/>
            <a:p>
              <a:pPr lvl="0">
                <a:spcBef>
                  <a:spcPts val="0"/>
                </a:spcBef>
                <a:buNone/>
              </a:pPr>
              <a:endParaRPr/>
            </a:p>
          </p:txBody>
        </p:sp>
        <p:sp>
          <p:nvSpPr>
            <p:cNvPr id="58" name="Shape 58"/>
            <p:cNvSpPr/>
            <p:nvPr/>
          </p:nvSpPr>
          <p:spPr>
            <a:xfrm>
              <a:off x="0" y="3875339"/>
              <a:ext cx="9144000" cy="116699"/>
            </a:xfrm>
            <a:prstGeom prst="rect">
              <a:avLst/>
            </a:prstGeom>
            <a:solidFill>
              <a:schemeClr val="accent4"/>
            </a:solidFill>
            <a:ln>
              <a:noFill/>
            </a:ln>
          </p:spPr>
          <p:txBody>
            <a:bodyPr lIns="91425" tIns="45700" rIns="91425" bIns="45700" anchor="t" anchorCtr="0">
              <a:noAutofit/>
            </a:bodyPr>
            <a:lstStyle/>
            <a:p>
              <a:pPr lvl="0">
                <a:spcBef>
                  <a:spcPts val="0"/>
                </a:spcBef>
                <a:buNone/>
              </a:pPr>
              <a:endParaRPr/>
            </a:p>
          </p:txBody>
        </p:sp>
        <p:sp>
          <p:nvSpPr>
            <p:cNvPr id="59" name="Shape 59"/>
            <p:cNvSpPr/>
            <p:nvPr/>
          </p:nvSpPr>
          <p:spPr>
            <a:xfrm>
              <a:off x="0" y="3956051"/>
              <a:ext cx="9144000" cy="182400"/>
            </a:xfrm>
            <a:prstGeom prst="rect">
              <a:avLst/>
            </a:prstGeom>
            <a:solidFill>
              <a:schemeClr val="accent5"/>
            </a:solidFill>
            <a:ln>
              <a:noFill/>
            </a:ln>
          </p:spPr>
          <p:txBody>
            <a:bodyPr lIns="91425" tIns="45700" rIns="91425" bIns="45700" anchor="t" anchorCtr="0">
              <a:noAutofit/>
            </a:bodyPr>
            <a:lstStyle/>
            <a:p>
              <a:pPr lvl="0">
                <a:spcBef>
                  <a:spcPts val="0"/>
                </a:spcBef>
                <a:buNone/>
              </a:pPr>
              <a:endParaRPr/>
            </a:p>
          </p:txBody>
        </p:sp>
        <p:sp>
          <p:nvSpPr>
            <p:cNvPr id="60" name="Shape 60"/>
            <p:cNvSpPr/>
            <p:nvPr/>
          </p:nvSpPr>
          <p:spPr>
            <a:xfrm>
              <a:off x="0" y="4186767"/>
              <a:ext cx="9144000" cy="133799"/>
            </a:xfrm>
            <a:prstGeom prst="rect">
              <a:avLst/>
            </a:prstGeom>
            <a:solidFill>
              <a:schemeClr val="accent6"/>
            </a:solidFill>
            <a:ln>
              <a:noFill/>
            </a:ln>
          </p:spPr>
          <p:txBody>
            <a:bodyPr lIns="91425" tIns="45700" rIns="91425" bIns="45700" anchor="t" anchorCtr="0">
              <a:noAutofit/>
            </a:bodyPr>
            <a:lstStyle/>
            <a:p>
              <a:pPr lvl="0">
                <a:spcBef>
                  <a:spcPts val="0"/>
                </a:spcBef>
                <a:buNone/>
              </a:pPr>
              <a:endParaRPr/>
            </a:p>
          </p:txBody>
        </p:sp>
        <p:sp>
          <p:nvSpPr>
            <p:cNvPr id="61" name="Shape 61"/>
            <p:cNvSpPr/>
            <p:nvPr/>
          </p:nvSpPr>
          <p:spPr>
            <a:xfrm>
              <a:off x="0" y="4320625"/>
              <a:ext cx="9144000" cy="72000"/>
            </a:xfrm>
            <a:prstGeom prst="rect">
              <a:avLst/>
            </a:prstGeom>
            <a:solidFill>
              <a:schemeClr val="accent1"/>
            </a:solidFill>
            <a:ln>
              <a:noFill/>
            </a:ln>
          </p:spPr>
          <p:txBody>
            <a:bodyPr lIns="91425" tIns="45700" rIns="91425" bIns="45700" anchor="t" anchorCtr="0">
              <a:noAutofit/>
            </a:bodyPr>
            <a:lstStyle/>
            <a:p>
              <a:pPr lvl="0">
                <a:spcBef>
                  <a:spcPts val="0"/>
                </a:spcBef>
                <a:buNone/>
              </a:pPr>
              <a:endParaRPr/>
            </a:p>
          </p:txBody>
        </p:sp>
        <p:sp>
          <p:nvSpPr>
            <p:cNvPr id="62" name="Shape 62"/>
            <p:cNvSpPr/>
            <p:nvPr/>
          </p:nvSpPr>
          <p:spPr>
            <a:xfrm>
              <a:off x="0" y="4478853"/>
              <a:ext cx="9144000" cy="61800"/>
            </a:xfrm>
            <a:prstGeom prst="rect">
              <a:avLst/>
            </a:prstGeom>
            <a:solidFill>
              <a:schemeClr val="accent3"/>
            </a:solidFill>
            <a:ln>
              <a:noFill/>
            </a:ln>
          </p:spPr>
          <p:txBody>
            <a:bodyPr lIns="91425" tIns="45700" rIns="91425" bIns="45700" anchor="t" anchorCtr="0">
              <a:noAutofit/>
            </a:bodyPr>
            <a:lstStyle/>
            <a:p>
              <a:pPr lvl="0">
                <a:spcBef>
                  <a:spcPts val="0"/>
                </a:spcBef>
                <a:buNone/>
              </a:pPr>
              <a:endParaRPr/>
            </a:p>
          </p:txBody>
        </p:sp>
        <p:sp>
          <p:nvSpPr>
            <p:cNvPr id="63" name="Shape 63"/>
            <p:cNvSpPr/>
            <p:nvPr/>
          </p:nvSpPr>
          <p:spPr>
            <a:xfrm>
              <a:off x="0" y="3690482"/>
              <a:ext cx="9144000" cy="45600"/>
            </a:xfrm>
            <a:prstGeom prst="rect">
              <a:avLst/>
            </a:prstGeom>
            <a:solidFill>
              <a:srgbClr val="FFA711"/>
            </a:solidFill>
            <a:ln>
              <a:noFill/>
            </a:ln>
          </p:spPr>
          <p:txBody>
            <a:bodyPr lIns="91425" tIns="45700" rIns="91425" bIns="45700" anchor="t" anchorCtr="0">
              <a:noAutofit/>
            </a:bodyPr>
            <a:lstStyle/>
            <a:p>
              <a:pPr lvl="0">
                <a:spcBef>
                  <a:spcPts val="0"/>
                </a:spcBef>
                <a:buNone/>
              </a:pPr>
              <a:endParaRPr/>
            </a:p>
          </p:txBody>
        </p:sp>
      </p:grpSp>
      <p:sp>
        <p:nvSpPr>
          <p:cNvPr id="64" name="Shape 64"/>
          <p:cNvSpPr txBox="1">
            <a:spLocks noGrp="1"/>
          </p:cNvSpPr>
          <p:nvPr>
            <p:ph type="sldNum" idx="12"/>
          </p:nvPr>
        </p:nvSpPr>
        <p:spPr>
          <a:xfrm>
            <a:off x="8607475" y="4922273"/>
            <a:ext cx="548699" cy="2211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7E0F23"/>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205978"/>
            <a:ext cx="8229600" cy="857400"/>
          </a:xfrm>
          <a:prstGeom prst="rect">
            <a:avLst/>
          </a:prstGeom>
          <a:noFill/>
          <a:ln>
            <a:noFill/>
          </a:ln>
        </p:spPr>
        <p:txBody>
          <a:bodyPr lIns="91425" tIns="91425" rIns="91425" bIns="91425" anchor="ctr" anchorCtr="0"/>
          <a:lstStyle>
            <a:lvl1pPr lvl="0">
              <a:spcBef>
                <a:spcPts val="0"/>
              </a:spcBef>
              <a:buClr>
                <a:schemeClr val="accent2"/>
              </a:buClr>
              <a:buSzPct val="100000"/>
              <a:buFont typeface="Georgia"/>
              <a:buNone/>
              <a:defRPr sz="4400">
                <a:solidFill>
                  <a:schemeClr val="accent2"/>
                </a:solidFill>
                <a:latin typeface="Georgia"/>
                <a:ea typeface="Georgia"/>
                <a:cs typeface="Georgia"/>
                <a:sym typeface="Georgia"/>
              </a:defRPr>
            </a:lvl1pPr>
            <a:lvl2pPr lvl="1">
              <a:spcBef>
                <a:spcPts val="0"/>
              </a:spcBef>
              <a:buClr>
                <a:schemeClr val="accent2"/>
              </a:buClr>
              <a:buSzPct val="100000"/>
              <a:buFont typeface="Georgia"/>
              <a:buNone/>
              <a:defRPr sz="4400">
                <a:solidFill>
                  <a:schemeClr val="accent2"/>
                </a:solidFill>
                <a:latin typeface="Georgia"/>
                <a:ea typeface="Georgia"/>
                <a:cs typeface="Georgia"/>
                <a:sym typeface="Georgia"/>
              </a:defRPr>
            </a:lvl2pPr>
            <a:lvl3pPr lvl="2">
              <a:spcBef>
                <a:spcPts val="0"/>
              </a:spcBef>
              <a:buClr>
                <a:schemeClr val="accent2"/>
              </a:buClr>
              <a:buSzPct val="100000"/>
              <a:buFont typeface="Georgia"/>
              <a:buNone/>
              <a:defRPr sz="4400">
                <a:solidFill>
                  <a:schemeClr val="accent2"/>
                </a:solidFill>
                <a:latin typeface="Georgia"/>
                <a:ea typeface="Georgia"/>
                <a:cs typeface="Georgia"/>
                <a:sym typeface="Georgia"/>
              </a:defRPr>
            </a:lvl3pPr>
            <a:lvl4pPr lvl="3">
              <a:spcBef>
                <a:spcPts val="0"/>
              </a:spcBef>
              <a:buClr>
                <a:schemeClr val="accent2"/>
              </a:buClr>
              <a:buSzPct val="100000"/>
              <a:buFont typeface="Georgia"/>
              <a:buNone/>
              <a:defRPr sz="4400">
                <a:solidFill>
                  <a:schemeClr val="accent2"/>
                </a:solidFill>
                <a:latin typeface="Georgia"/>
                <a:ea typeface="Georgia"/>
                <a:cs typeface="Georgia"/>
                <a:sym typeface="Georgia"/>
              </a:defRPr>
            </a:lvl4pPr>
            <a:lvl5pPr lvl="4">
              <a:spcBef>
                <a:spcPts val="0"/>
              </a:spcBef>
              <a:buClr>
                <a:schemeClr val="accent2"/>
              </a:buClr>
              <a:buSzPct val="100000"/>
              <a:buFont typeface="Georgia"/>
              <a:buNone/>
              <a:defRPr sz="4400">
                <a:solidFill>
                  <a:schemeClr val="accent2"/>
                </a:solidFill>
                <a:latin typeface="Georgia"/>
                <a:ea typeface="Georgia"/>
                <a:cs typeface="Georgia"/>
                <a:sym typeface="Georgia"/>
              </a:defRPr>
            </a:lvl5pPr>
            <a:lvl6pPr lvl="5">
              <a:spcBef>
                <a:spcPts val="0"/>
              </a:spcBef>
              <a:buClr>
                <a:schemeClr val="accent2"/>
              </a:buClr>
              <a:buSzPct val="100000"/>
              <a:buFont typeface="Georgia"/>
              <a:buNone/>
              <a:defRPr sz="4400">
                <a:solidFill>
                  <a:schemeClr val="accent2"/>
                </a:solidFill>
                <a:latin typeface="Georgia"/>
                <a:ea typeface="Georgia"/>
                <a:cs typeface="Georgia"/>
                <a:sym typeface="Georgia"/>
              </a:defRPr>
            </a:lvl6pPr>
            <a:lvl7pPr lvl="6">
              <a:spcBef>
                <a:spcPts val="0"/>
              </a:spcBef>
              <a:buClr>
                <a:schemeClr val="accent2"/>
              </a:buClr>
              <a:buSzPct val="100000"/>
              <a:buFont typeface="Georgia"/>
              <a:buNone/>
              <a:defRPr sz="4400">
                <a:solidFill>
                  <a:schemeClr val="accent2"/>
                </a:solidFill>
                <a:latin typeface="Georgia"/>
                <a:ea typeface="Georgia"/>
                <a:cs typeface="Georgia"/>
                <a:sym typeface="Georgia"/>
              </a:defRPr>
            </a:lvl7pPr>
            <a:lvl8pPr lvl="7">
              <a:spcBef>
                <a:spcPts val="0"/>
              </a:spcBef>
              <a:buClr>
                <a:schemeClr val="accent2"/>
              </a:buClr>
              <a:buSzPct val="100000"/>
              <a:buFont typeface="Georgia"/>
              <a:buNone/>
              <a:defRPr sz="4400">
                <a:solidFill>
                  <a:schemeClr val="accent2"/>
                </a:solidFill>
                <a:latin typeface="Georgia"/>
                <a:ea typeface="Georgia"/>
                <a:cs typeface="Georgia"/>
                <a:sym typeface="Georgia"/>
              </a:defRPr>
            </a:lvl8pPr>
            <a:lvl9pPr lvl="8">
              <a:spcBef>
                <a:spcPts val="0"/>
              </a:spcBef>
              <a:buClr>
                <a:schemeClr val="accent2"/>
              </a:buClr>
              <a:buSzPct val="100000"/>
              <a:buFont typeface="Georgia"/>
              <a:buNone/>
              <a:defRPr sz="4400">
                <a:solidFill>
                  <a:schemeClr val="accent2"/>
                </a:solidFill>
                <a:latin typeface="Georgia"/>
                <a:ea typeface="Georgia"/>
                <a:cs typeface="Georgia"/>
                <a:sym typeface="Georgia"/>
              </a:defRPr>
            </a:lvl9pPr>
          </a:lstStyle>
          <a:p>
            <a:endParaRPr/>
          </a:p>
        </p:txBody>
      </p:sp>
      <p:sp>
        <p:nvSpPr>
          <p:cNvPr id="7" name="Shape 7"/>
          <p:cNvSpPr txBox="1">
            <a:spLocks noGrp="1"/>
          </p:cNvSpPr>
          <p:nvPr>
            <p:ph type="body" idx="1"/>
          </p:nvPr>
        </p:nvSpPr>
        <p:spPr>
          <a:xfrm>
            <a:off x="457200" y="1200150"/>
            <a:ext cx="8229600" cy="3394500"/>
          </a:xfrm>
          <a:prstGeom prst="rect">
            <a:avLst/>
          </a:prstGeom>
          <a:noFill/>
          <a:ln>
            <a:noFill/>
          </a:ln>
        </p:spPr>
        <p:txBody>
          <a:bodyPr lIns="91425" tIns="91425" rIns="91425" bIns="91425" anchor="t" anchorCtr="0"/>
          <a:lstStyle>
            <a:lvl1pPr lvl="0">
              <a:spcBef>
                <a:spcPts val="0"/>
              </a:spcBef>
              <a:buClr>
                <a:schemeClr val="lt2"/>
              </a:buClr>
              <a:buSzPct val="100000"/>
              <a:buFont typeface="Georgia"/>
              <a:defRPr sz="3200">
                <a:solidFill>
                  <a:schemeClr val="lt2"/>
                </a:solidFill>
                <a:latin typeface="Georgia"/>
                <a:ea typeface="Georgia"/>
                <a:cs typeface="Georgia"/>
                <a:sym typeface="Georgia"/>
              </a:defRPr>
            </a:lvl1pPr>
            <a:lvl2pPr lvl="1">
              <a:spcBef>
                <a:spcPts val="560"/>
              </a:spcBef>
              <a:buClr>
                <a:schemeClr val="lt2"/>
              </a:buClr>
              <a:buSzPct val="100000"/>
              <a:buFont typeface="Georgia"/>
              <a:defRPr sz="2800">
                <a:solidFill>
                  <a:schemeClr val="lt2"/>
                </a:solidFill>
                <a:latin typeface="Georgia"/>
                <a:ea typeface="Georgia"/>
                <a:cs typeface="Georgia"/>
                <a:sym typeface="Georgia"/>
              </a:defRPr>
            </a:lvl2pPr>
            <a:lvl3pPr lvl="2">
              <a:spcBef>
                <a:spcPts val="480"/>
              </a:spcBef>
              <a:buClr>
                <a:schemeClr val="lt2"/>
              </a:buClr>
              <a:buSzPct val="100000"/>
              <a:buFont typeface="Georgia"/>
              <a:defRPr sz="2400">
                <a:solidFill>
                  <a:schemeClr val="lt2"/>
                </a:solidFill>
                <a:latin typeface="Georgia"/>
                <a:ea typeface="Georgia"/>
                <a:cs typeface="Georgia"/>
                <a:sym typeface="Georgia"/>
              </a:defRPr>
            </a:lvl3pPr>
            <a:lvl4pPr lvl="3">
              <a:spcBef>
                <a:spcPts val="400"/>
              </a:spcBef>
              <a:buClr>
                <a:schemeClr val="lt2"/>
              </a:buClr>
              <a:buSzPct val="100000"/>
              <a:buFont typeface="Georgia"/>
              <a:defRPr sz="2000">
                <a:solidFill>
                  <a:schemeClr val="lt2"/>
                </a:solidFill>
                <a:latin typeface="Georgia"/>
                <a:ea typeface="Georgia"/>
                <a:cs typeface="Georgia"/>
                <a:sym typeface="Georgia"/>
              </a:defRPr>
            </a:lvl4pPr>
            <a:lvl5pPr lvl="4">
              <a:spcBef>
                <a:spcPts val="400"/>
              </a:spcBef>
              <a:buClr>
                <a:schemeClr val="lt2"/>
              </a:buClr>
              <a:buSzPct val="100000"/>
              <a:buFont typeface="Georgia"/>
              <a:defRPr sz="2000">
                <a:solidFill>
                  <a:schemeClr val="lt2"/>
                </a:solidFill>
                <a:latin typeface="Georgia"/>
                <a:ea typeface="Georgia"/>
                <a:cs typeface="Georgia"/>
                <a:sym typeface="Georgia"/>
              </a:defRPr>
            </a:lvl5pPr>
            <a:lvl6pPr lvl="5">
              <a:spcBef>
                <a:spcPts val="400"/>
              </a:spcBef>
              <a:buClr>
                <a:schemeClr val="lt2"/>
              </a:buClr>
              <a:buSzPct val="100000"/>
              <a:buFont typeface="Georgia"/>
              <a:defRPr sz="2000">
                <a:solidFill>
                  <a:schemeClr val="lt2"/>
                </a:solidFill>
                <a:latin typeface="Georgia"/>
                <a:ea typeface="Georgia"/>
                <a:cs typeface="Georgia"/>
                <a:sym typeface="Georgia"/>
              </a:defRPr>
            </a:lvl6pPr>
            <a:lvl7pPr lvl="6">
              <a:spcBef>
                <a:spcPts val="400"/>
              </a:spcBef>
              <a:buClr>
                <a:schemeClr val="lt2"/>
              </a:buClr>
              <a:buSzPct val="100000"/>
              <a:buFont typeface="Georgia"/>
              <a:defRPr sz="2000">
                <a:solidFill>
                  <a:schemeClr val="lt2"/>
                </a:solidFill>
                <a:latin typeface="Georgia"/>
                <a:ea typeface="Georgia"/>
                <a:cs typeface="Georgia"/>
                <a:sym typeface="Georgia"/>
              </a:defRPr>
            </a:lvl7pPr>
            <a:lvl8pPr lvl="7">
              <a:spcBef>
                <a:spcPts val="400"/>
              </a:spcBef>
              <a:buClr>
                <a:schemeClr val="lt2"/>
              </a:buClr>
              <a:buSzPct val="100000"/>
              <a:buFont typeface="Georgia"/>
              <a:defRPr sz="2000">
                <a:solidFill>
                  <a:schemeClr val="lt2"/>
                </a:solidFill>
                <a:latin typeface="Georgia"/>
                <a:ea typeface="Georgia"/>
                <a:cs typeface="Georgia"/>
                <a:sym typeface="Georgia"/>
              </a:defRPr>
            </a:lvl8pPr>
            <a:lvl9pPr lvl="8">
              <a:spcBef>
                <a:spcPts val="400"/>
              </a:spcBef>
              <a:buClr>
                <a:schemeClr val="lt2"/>
              </a:buClr>
              <a:buSzPct val="100000"/>
              <a:buFont typeface="Georgia"/>
              <a:defRPr sz="2000">
                <a:solidFill>
                  <a:schemeClr val="lt2"/>
                </a:solidFill>
                <a:latin typeface="Georgia"/>
                <a:ea typeface="Georgia"/>
                <a:cs typeface="Georgia"/>
                <a:sym typeface="Georgia"/>
              </a:defRPr>
            </a:lvl9pPr>
          </a:lstStyle>
          <a:p>
            <a:endParaRPr/>
          </a:p>
        </p:txBody>
      </p:sp>
      <p:sp>
        <p:nvSpPr>
          <p:cNvPr id="8" name="Shape 8"/>
          <p:cNvSpPr/>
          <p:nvPr/>
        </p:nvSpPr>
        <p:spPr>
          <a:xfrm>
            <a:off x="0" y="990"/>
            <a:ext cx="9144000" cy="88500"/>
          </a:xfrm>
          <a:prstGeom prst="rect">
            <a:avLst/>
          </a:prstGeom>
          <a:solidFill>
            <a:schemeClr val="accent2"/>
          </a:solidFill>
          <a:ln>
            <a:noFill/>
          </a:ln>
        </p:spPr>
        <p:txBody>
          <a:bodyPr lIns="91425" tIns="45700" rIns="91425" bIns="45700" anchor="t" anchorCtr="0">
            <a:noAutofit/>
          </a:bodyPr>
          <a:lstStyle/>
          <a:p>
            <a:pPr lvl="0">
              <a:spcBef>
                <a:spcPts val="0"/>
              </a:spcBef>
              <a:buNone/>
            </a:pPr>
            <a:endParaRPr/>
          </a:p>
        </p:txBody>
      </p:sp>
      <p:sp>
        <p:nvSpPr>
          <p:cNvPr id="9" name="Shape 9"/>
          <p:cNvSpPr txBox="1">
            <a:spLocks noGrp="1"/>
          </p:cNvSpPr>
          <p:nvPr>
            <p:ph type="sldNum" idx="12"/>
          </p:nvPr>
        </p:nvSpPr>
        <p:spPr>
          <a:xfrm>
            <a:off x="8607475" y="4922273"/>
            <a:ext cx="548699" cy="2211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300">
                <a:solidFill>
                  <a:schemeClr val="lt2"/>
                </a:solidFill>
                <a:latin typeface="Georgia"/>
                <a:ea typeface="Georgia"/>
                <a:cs typeface="Georgia"/>
                <a:sym typeface="Georgia"/>
              </a:rPr>
              <a:t>‹#›</a:t>
            </a:fld>
            <a:endParaRPr lang="en" sz="1300">
              <a:solidFill>
                <a:schemeClr val="lt2"/>
              </a:solidFill>
              <a:latin typeface="Georgia"/>
              <a:ea typeface="Georgia"/>
              <a:cs typeface="Georgia"/>
              <a:sym typeface="Georgia"/>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edutopia.org/keys-social-emotional-learning-video"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safesupportivelearning.ed.gov/topic-research/school-climate-measurement/school-climate-survey-compendium"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vimeo.com/128427913"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www.pinterest.com"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5" Type="http://schemas.openxmlformats.org/officeDocument/2006/relationships/hyperlink" Target="www.casel.org" TargetMode="External"/><Relationship Id="rId4" Type="http://schemas.openxmlformats.org/officeDocument/2006/relationships/hyperlink" Target="www.edutopia/org/social-emotional-learning" TargetMode="Externa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ctrTitle"/>
          </p:nvPr>
        </p:nvSpPr>
        <p:spPr>
          <a:xfrm>
            <a:off x="685800" y="1046558"/>
            <a:ext cx="7772400" cy="1102500"/>
          </a:xfrm>
          <a:prstGeom prst="rect">
            <a:avLst/>
          </a:prstGeom>
        </p:spPr>
        <p:txBody>
          <a:bodyPr lIns="91425" tIns="91425" rIns="91425" bIns="91425" anchor="b" anchorCtr="0">
            <a:noAutofit/>
          </a:bodyPr>
          <a:lstStyle/>
          <a:p>
            <a:pPr lvl="0">
              <a:spcBef>
                <a:spcPts val="0"/>
              </a:spcBef>
              <a:buNone/>
            </a:pPr>
            <a:endParaRPr/>
          </a:p>
          <a:p>
            <a:pPr lvl="0">
              <a:spcBef>
                <a:spcPts val="0"/>
              </a:spcBef>
              <a:buNone/>
            </a:pPr>
            <a:r>
              <a:rPr lang="en" sz="4000"/>
              <a:t>Improving Social </a:t>
            </a:r>
          </a:p>
          <a:p>
            <a:pPr lvl="0">
              <a:spcBef>
                <a:spcPts val="0"/>
              </a:spcBef>
              <a:buNone/>
            </a:pPr>
            <a:r>
              <a:rPr lang="en" sz="4000"/>
              <a:t>Emotional Learning for </a:t>
            </a:r>
          </a:p>
          <a:p>
            <a:pPr lvl="0">
              <a:spcBef>
                <a:spcPts val="0"/>
              </a:spcBef>
              <a:buNone/>
            </a:pPr>
            <a:r>
              <a:rPr lang="en" sz="4000"/>
              <a:t>Students &amp; Staff </a:t>
            </a:r>
          </a:p>
        </p:txBody>
      </p:sp>
      <p:sp>
        <p:nvSpPr>
          <p:cNvPr id="70" name="Shape 70"/>
          <p:cNvSpPr txBox="1">
            <a:spLocks noGrp="1"/>
          </p:cNvSpPr>
          <p:nvPr>
            <p:ph type="subTitle" idx="1"/>
          </p:nvPr>
        </p:nvSpPr>
        <p:spPr>
          <a:xfrm>
            <a:off x="195000" y="2549600"/>
            <a:ext cx="8949000" cy="1021800"/>
          </a:xfrm>
          <a:prstGeom prst="rect">
            <a:avLst/>
          </a:prstGeom>
        </p:spPr>
        <p:txBody>
          <a:bodyPr lIns="91425" tIns="91425" rIns="91425" bIns="91425" anchor="t" anchorCtr="0">
            <a:noAutofit/>
          </a:bodyPr>
          <a:lstStyle/>
          <a:p>
            <a:pPr lvl="0" rtl="0">
              <a:spcBef>
                <a:spcPts val="0"/>
              </a:spcBef>
              <a:buNone/>
            </a:pPr>
            <a:r>
              <a:rPr lang="en" sz="2400"/>
              <a:t>“A teacher affects eternity; she can never tell where her influence stops.”      - Henry Adams</a:t>
            </a: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None/>
            </a:pPr>
            <a:r>
              <a:rPr lang="en"/>
              <a:t>Why is SEL Needed?</a:t>
            </a:r>
          </a:p>
        </p:txBody>
      </p:sp>
      <p:sp>
        <p:nvSpPr>
          <p:cNvPr id="125" name="Shape 125"/>
          <p:cNvSpPr txBox="1">
            <a:spLocks noGrp="1"/>
          </p:cNvSpPr>
          <p:nvPr>
            <p:ph type="body" idx="1"/>
          </p:nvPr>
        </p:nvSpPr>
        <p:spPr>
          <a:xfrm>
            <a:off x="457200" y="1200150"/>
            <a:ext cx="8229600" cy="3266999"/>
          </a:xfrm>
          <a:prstGeom prst="rect">
            <a:avLst/>
          </a:prstGeom>
        </p:spPr>
        <p:txBody>
          <a:bodyPr lIns="91425" tIns="91425" rIns="91425" bIns="91425" anchor="t" anchorCtr="0">
            <a:noAutofit/>
          </a:bodyPr>
          <a:lstStyle/>
          <a:p>
            <a:pPr lvl="0">
              <a:spcBef>
                <a:spcPts val="0"/>
              </a:spcBef>
              <a:buNone/>
            </a:pPr>
            <a:r>
              <a:rPr lang="en"/>
              <a:t>Data indicates that large numbers of children are contending with significant social, emotional, and mental health barriers to their success in school and life.</a:t>
            </a:r>
          </a:p>
        </p:txBody>
      </p:sp>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None/>
            </a:pPr>
            <a:r>
              <a:rPr lang="en"/>
              <a:t>Why is SEL Needed?</a:t>
            </a:r>
          </a:p>
        </p:txBody>
      </p:sp>
      <p:sp>
        <p:nvSpPr>
          <p:cNvPr id="131" name="Shape 131"/>
          <p:cNvSpPr txBox="1">
            <a:spLocks noGrp="1"/>
          </p:cNvSpPr>
          <p:nvPr>
            <p:ph type="body" idx="1"/>
          </p:nvPr>
        </p:nvSpPr>
        <p:spPr>
          <a:xfrm>
            <a:off x="457200" y="1200150"/>
            <a:ext cx="8229600" cy="3266999"/>
          </a:xfrm>
          <a:prstGeom prst="rect">
            <a:avLst/>
          </a:prstGeom>
        </p:spPr>
        <p:txBody>
          <a:bodyPr lIns="91425" tIns="91425" rIns="91425" bIns="91425" anchor="t" anchorCtr="0">
            <a:noAutofit/>
          </a:bodyPr>
          <a:lstStyle/>
          <a:p>
            <a:pPr lvl="0">
              <a:spcBef>
                <a:spcPts val="0"/>
              </a:spcBef>
              <a:buNone/>
            </a:pPr>
            <a:r>
              <a:rPr lang="en" sz="2600"/>
              <a:t>Providing children with comprehensive SEL programs characterized by safe, caring, and well managed learning environments and instruction in SEL skills addresses many of these learning barriers through enhancing school attachment, reducing risky behaviors, and promoting positive development, and thereby positively influencing academic achievement.</a:t>
            </a:r>
          </a:p>
        </p:txBody>
      </p:sp>
    </p:spTree>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None/>
            </a:pPr>
            <a:r>
              <a:rPr lang="en"/>
              <a:t>Outcomes of SEL Interventions</a:t>
            </a:r>
          </a:p>
        </p:txBody>
      </p:sp>
      <p:sp>
        <p:nvSpPr>
          <p:cNvPr id="137" name="Shape 137"/>
          <p:cNvSpPr txBox="1">
            <a:spLocks noGrp="1"/>
          </p:cNvSpPr>
          <p:nvPr>
            <p:ph type="body" idx="1"/>
          </p:nvPr>
        </p:nvSpPr>
        <p:spPr>
          <a:xfrm>
            <a:off x="457200" y="1200150"/>
            <a:ext cx="8229600" cy="3266999"/>
          </a:xfrm>
          <a:prstGeom prst="rect">
            <a:avLst/>
          </a:prstGeom>
        </p:spPr>
        <p:txBody>
          <a:bodyPr lIns="91425" tIns="91425" rIns="91425" bIns="91425" anchor="t" anchorCtr="0">
            <a:noAutofit/>
          </a:bodyPr>
          <a:lstStyle/>
          <a:p>
            <a:pPr marL="457200" lvl="0" indent="-228600" rtl="0">
              <a:spcBef>
                <a:spcPts val="0"/>
              </a:spcBef>
              <a:buChar char="●"/>
            </a:pPr>
            <a:r>
              <a:rPr lang="en"/>
              <a:t>improved academic success</a:t>
            </a:r>
          </a:p>
          <a:p>
            <a:pPr marL="457200" lvl="0" indent="-228600" rtl="0">
              <a:spcBef>
                <a:spcPts val="0"/>
              </a:spcBef>
              <a:buChar char="●"/>
            </a:pPr>
            <a:r>
              <a:rPr lang="en"/>
              <a:t>decreased discipline referrals</a:t>
            </a:r>
          </a:p>
          <a:p>
            <a:pPr marL="457200" lvl="0" indent="-228600" rtl="0">
              <a:spcBef>
                <a:spcPts val="0"/>
              </a:spcBef>
              <a:buChar char="●"/>
            </a:pPr>
            <a:r>
              <a:rPr lang="en"/>
              <a:t>improved school climate</a:t>
            </a:r>
          </a:p>
          <a:p>
            <a:pPr marL="457200" lvl="0" indent="-228600" rtl="0">
              <a:spcBef>
                <a:spcPts val="0"/>
              </a:spcBef>
              <a:buChar char="●"/>
            </a:pPr>
            <a:r>
              <a:rPr lang="en"/>
              <a:t>produces beneficial changes in the brain</a:t>
            </a:r>
          </a:p>
          <a:p>
            <a:pPr marL="457200" lvl="0" indent="-228600" rtl="0">
              <a:spcBef>
                <a:spcPts val="0"/>
              </a:spcBef>
              <a:buChar char="●"/>
            </a:pPr>
            <a:r>
              <a:rPr lang="en"/>
              <a:t>increased test scores</a:t>
            </a:r>
          </a:p>
          <a:p>
            <a:pPr marL="457200" lvl="0" indent="-228600" rtl="0">
              <a:spcBef>
                <a:spcPts val="0"/>
              </a:spcBef>
              <a:buChar char="●"/>
            </a:pPr>
            <a:r>
              <a:rPr lang="en"/>
              <a:t>reduced emotional distress</a:t>
            </a:r>
          </a:p>
        </p:txBody>
      </p:sp>
    </p:spTree>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None/>
            </a:pPr>
            <a:r>
              <a:rPr lang="en"/>
              <a:t>SEL Standards</a:t>
            </a:r>
          </a:p>
        </p:txBody>
      </p:sp>
      <p:sp>
        <p:nvSpPr>
          <p:cNvPr id="143" name="Shape 143"/>
          <p:cNvSpPr txBox="1">
            <a:spLocks noGrp="1"/>
          </p:cNvSpPr>
          <p:nvPr>
            <p:ph type="body" idx="1"/>
          </p:nvPr>
        </p:nvSpPr>
        <p:spPr>
          <a:xfrm>
            <a:off x="457200" y="1200150"/>
            <a:ext cx="8229600" cy="3266999"/>
          </a:xfrm>
          <a:prstGeom prst="rect">
            <a:avLst/>
          </a:prstGeom>
        </p:spPr>
        <p:txBody>
          <a:bodyPr lIns="91425" tIns="91425" rIns="91425" bIns="91425" anchor="t" anchorCtr="0">
            <a:noAutofit/>
          </a:bodyPr>
          <a:lstStyle/>
          <a:p>
            <a:pPr lvl="0">
              <a:spcBef>
                <a:spcPts val="0"/>
              </a:spcBef>
              <a:buNone/>
            </a:pPr>
            <a:r>
              <a:rPr lang="en"/>
              <a:t>The state adopted standards for the social emotional skills that K-12 students should be taught.</a:t>
            </a:r>
          </a:p>
        </p:txBody>
      </p:sp>
    </p:spTree>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None/>
            </a:pPr>
            <a:r>
              <a:rPr lang="en"/>
              <a:t>Goal 1</a:t>
            </a:r>
          </a:p>
        </p:txBody>
      </p:sp>
      <p:sp>
        <p:nvSpPr>
          <p:cNvPr id="149" name="Shape 149"/>
          <p:cNvSpPr txBox="1">
            <a:spLocks noGrp="1"/>
          </p:cNvSpPr>
          <p:nvPr>
            <p:ph type="body" idx="1"/>
          </p:nvPr>
        </p:nvSpPr>
        <p:spPr>
          <a:xfrm>
            <a:off x="457200" y="1200150"/>
            <a:ext cx="8229600" cy="3266999"/>
          </a:xfrm>
          <a:prstGeom prst="rect">
            <a:avLst/>
          </a:prstGeom>
        </p:spPr>
        <p:txBody>
          <a:bodyPr lIns="91425" tIns="91425" rIns="91425" bIns="91425" anchor="t" anchorCtr="0">
            <a:noAutofit/>
          </a:bodyPr>
          <a:lstStyle/>
          <a:p>
            <a:pPr lvl="0">
              <a:spcBef>
                <a:spcPts val="0"/>
              </a:spcBef>
              <a:buClr>
                <a:schemeClr val="dk2"/>
              </a:buClr>
              <a:buSzPct val="34375"/>
              <a:buFont typeface="Arial"/>
              <a:buNone/>
            </a:pPr>
            <a:r>
              <a:rPr lang="en"/>
              <a:t>Develop self-awareness and self-management skills to achieve school life and success</a:t>
            </a:r>
          </a:p>
        </p:txBody>
      </p:sp>
    </p:spTree>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None/>
            </a:pPr>
            <a:r>
              <a:rPr lang="en"/>
              <a:t>Goal 1	</a:t>
            </a:r>
          </a:p>
        </p:txBody>
      </p:sp>
      <p:sp>
        <p:nvSpPr>
          <p:cNvPr id="155" name="Shape 155"/>
          <p:cNvSpPr txBox="1">
            <a:spLocks noGrp="1"/>
          </p:cNvSpPr>
          <p:nvPr>
            <p:ph type="body" idx="1"/>
          </p:nvPr>
        </p:nvSpPr>
        <p:spPr>
          <a:xfrm>
            <a:off x="457200" y="1200150"/>
            <a:ext cx="8229600" cy="3266999"/>
          </a:xfrm>
          <a:prstGeom prst="rect">
            <a:avLst/>
          </a:prstGeom>
        </p:spPr>
        <p:txBody>
          <a:bodyPr lIns="91425" tIns="91425" rIns="91425" bIns="91425" anchor="t" anchorCtr="0">
            <a:noAutofit/>
          </a:bodyPr>
          <a:lstStyle/>
          <a:p>
            <a:pPr marL="457200" lvl="0" indent="-228600" rtl="0">
              <a:spcBef>
                <a:spcPts val="0"/>
              </a:spcBef>
              <a:buAutoNum type="alphaUcPeriod"/>
            </a:pPr>
            <a:r>
              <a:rPr lang="en"/>
              <a:t>Identify and manage one’s emotions and behavior</a:t>
            </a:r>
          </a:p>
          <a:p>
            <a:pPr marL="457200" lvl="0" indent="-228600" rtl="0">
              <a:spcBef>
                <a:spcPts val="0"/>
              </a:spcBef>
              <a:buAutoNum type="alphaUcPeriod"/>
            </a:pPr>
            <a:r>
              <a:rPr lang="en"/>
              <a:t>Recognize personal qualities and external supports</a:t>
            </a:r>
          </a:p>
          <a:p>
            <a:pPr marL="457200" lvl="0" indent="-228600">
              <a:spcBef>
                <a:spcPts val="0"/>
              </a:spcBef>
              <a:buAutoNum type="alphaUcPeriod"/>
            </a:pPr>
            <a:r>
              <a:rPr lang="en"/>
              <a:t>Demonstrate skills related to achieving personal and academic goals</a:t>
            </a:r>
          </a:p>
        </p:txBody>
      </p:sp>
    </p:spTree>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None/>
            </a:pPr>
            <a:r>
              <a:rPr lang="en"/>
              <a:t>Goal 2	</a:t>
            </a:r>
          </a:p>
        </p:txBody>
      </p:sp>
      <p:sp>
        <p:nvSpPr>
          <p:cNvPr id="161" name="Shape 161"/>
          <p:cNvSpPr txBox="1">
            <a:spLocks noGrp="1"/>
          </p:cNvSpPr>
          <p:nvPr>
            <p:ph type="body" idx="1"/>
          </p:nvPr>
        </p:nvSpPr>
        <p:spPr>
          <a:xfrm>
            <a:off x="457200" y="1200150"/>
            <a:ext cx="8229600" cy="3266999"/>
          </a:xfrm>
          <a:prstGeom prst="rect">
            <a:avLst/>
          </a:prstGeom>
        </p:spPr>
        <p:txBody>
          <a:bodyPr lIns="91425" tIns="91425" rIns="91425" bIns="91425" anchor="t" anchorCtr="0">
            <a:noAutofit/>
          </a:bodyPr>
          <a:lstStyle/>
          <a:p>
            <a:pPr lvl="0">
              <a:spcBef>
                <a:spcPts val="0"/>
              </a:spcBef>
              <a:buNone/>
            </a:pPr>
            <a:r>
              <a:rPr lang="en"/>
              <a:t>Use social-awareness and interpersonal skills to establish and maintain positive relationships.</a:t>
            </a:r>
          </a:p>
        </p:txBody>
      </p:sp>
    </p:spTree>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txBox="1">
            <a:spLocks noGrp="1"/>
          </p:cNvSpPr>
          <p:nvPr>
            <p:ph type="title"/>
          </p:nvPr>
        </p:nvSpPr>
        <p:spPr>
          <a:xfrm>
            <a:off x="457200" y="163203"/>
            <a:ext cx="8229600" cy="857400"/>
          </a:xfrm>
          <a:prstGeom prst="rect">
            <a:avLst/>
          </a:prstGeom>
        </p:spPr>
        <p:txBody>
          <a:bodyPr lIns="91425" tIns="91425" rIns="91425" bIns="91425" anchor="ctr" anchorCtr="0">
            <a:noAutofit/>
          </a:bodyPr>
          <a:lstStyle/>
          <a:p>
            <a:pPr lvl="0">
              <a:spcBef>
                <a:spcPts val="0"/>
              </a:spcBef>
              <a:buNone/>
            </a:pPr>
            <a:r>
              <a:rPr lang="en"/>
              <a:t>Goal 2	</a:t>
            </a:r>
          </a:p>
        </p:txBody>
      </p:sp>
      <p:sp>
        <p:nvSpPr>
          <p:cNvPr id="167" name="Shape 167"/>
          <p:cNvSpPr txBox="1">
            <a:spLocks noGrp="1"/>
          </p:cNvSpPr>
          <p:nvPr>
            <p:ph type="body" idx="1"/>
          </p:nvPr>
        </p:nvSpPr>
        <p:spPr>
          <a:xfrm>
            <a:off x="457200" y="951700"/>
            <a:ext cx="8229600" cy="3935099"/>
          </a:xfrm>
          <a:prstGeom prst="rect">
            <a:avLst/>
          </a:prstGeom>
        </p:spPr>
        <p:txBody>
          <a:bodyPr lIns="91425" tIns="91425" rIns="91425" bIns="91425" anchor="t" anchorCtr="0">
            <a:noAutofit/>
          </a:bodyPr>
          <a:lstStyle/>
          <a:p>
            <a:pPr marL="457200" lvl="0" indent="-400050" rtl="0">
              <a:spcBef>
                <a:spcPts val="0"/>
              </a:spcBef>
              <a:buSzPct val="100000"/>
              <a:buAutoNum type="alphaUcPeriod"/>
            </a:pPr>
            <a:r>
              <a:rPr lang="en" sz="2700"/>
              <a:t>Recognize the feelings and perspectives of others</a:t>
            </a:r>
          </a:p>
          <a:p>
            <a:pPr marL="457200" lvl="0" indent="-400050" rtl="0">
              <a:spcBef>
                <a:spcPts val="0"/>
              </a:spcBef>
              <a:buSzPct val="100000"/>
              <a:buAutoNum type="alphaUcPeriod"/>
            </a:pPr>
            <a:r>
              <a:rPr lang="en" sz="2700"/>
              <a:t>Recognize individual and group similarities and differences</a:t>
            </a:r>
          </a:p>
          <a:p>
            <a:pPr marL="457200" lvl="0" indent="-400050" rtl="0">
              <a:spcBef>
                <a:spcPts val="0"/>
              </a:spcBef>
              <a:buSzPct val="100000"/>
              <a:buAutoNum type="alphaUcPeriod"/>
            </a:pPr>
            <a:r>
              <a:rPr lang="en" sz="2700"/>
              <a:t>Use communication and social skills to interact effectively with others</a:t>
            </a:r>
          </a:p>
          <a:p>
            <a:pPr marL="457200" lvl="0" indent="-400050" rtl="0">
              <a:spcBef>
                <a:spcPts val="0"/>
              </a:spcBef>
              <a:buSzPct val="100000"/>
              <a:buAutoNum type="alphaUcPeriod"/>
            </a:pPr>
            <a:r>
              <a:rPr lang="en" sz="2700"/>
              <a:t>Demonstrate an ability to prevent, manage, and resolve interpersonal conflicts in constructive ways</a:t>
            </a:r>
          </a:p>
        </p:txBody>
      </p:sp>
    </p:spTree>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Shape 172"/>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None/>
            </a:pPr>
            <a:r>
              <a:rPr lang="en"/>
              <a:t>Goal 3	</a:t>
            </a:r>
          </a:p>
        </p:txBody>
      </p:sp>
      <p:sp>
        <p:nvSpPr>
          <p:cNvPr id="173" name="Shape 173"/>
          <p:cNvSpPr txBox="1">
            <a:spLocks noGrp="1"/>
          </p:cNvSpPr>
          <p:nvPr>
            <p:ph type="body" idx="1"/>
          </p:nvPr>
        </p:nvSpPr>
        <p:spPr>
          <a:xfrm>
            <a:off x="457200" y="1200150"/>
            <a:ext cx="8229600" cy="3266999"/>
          </a:xfrm>
          <a:prstGeom prst="rect">
            <a:avLst/>
          </a:prstGeom>
        </p:spPr>
        <p:txBody>
          <a:bodyPr lIns="91425" tIns="91425" rIns="91425" bIns="91425" anchor="t" anchorCtr="0">
            <a:noAutofit/>
          </a:bodyPr>
          <a:lstStyle/>
          <a:p>
            <a:pPr lvl="0">
              <a:spcBef>
                <a:spcPts val="0"/>
              </a:spcBef>
              <a:buNone/>
            </a:pPr>
            <a:r>
              <a:rPr lang="en"/>
              <a:t>Demonstrate decision making skills and responsible behaviors in personal, school, and community contexts</a:t>
            </a:r>
          </a:p>
        </p:txBody>
      </p:sp>
    </p:spTree>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None/>
            </a:pPr>
            <a:r>
              <a:rPr lang="en"/>
              <a:t>Goal 3	</a:t>
            </a:r>
          </a:p>
        </p:txBody>
      </p:sp>
      <p:sp>
        <p:nvSpPr>
          <p:cNvPr id="179" name="Shape 179"/>
          <p:cNvSpPr txBox="1">
            <a:spLocks noGrp="1"/>
          </p:cNvSpPr>
          <p:nvPr>
            <p:ph type="body" idx="1"/>
          </p:nvPr>
        </p:nvSpPr>
        <p:spPr>
          <a:xfrm>
            <a:off x="457200" y="1200150"/>
            <a:ext cx="8229600" cy="3266999"/>
          </a:xfrm>
          <a:prstGeom prst="rect">
            <a:avLst/>
          </a:prstGeom>
        </p:spPr>
        <p:txBody>
          <a:bodyPr lIns="91425" tIns="91425" rIns="91425" bIns="91425" anchor="t" anchorCtr="0">
            <a:noAutofit/>
          </a:bodyPr>
          <a:lstStyle/>
          <a:p>
            <a:pPr marL="457200" lvl="0" indent="-228600" rtl="0">
              <a:spcBef>
                <a:spcPts val="0"/>
              </a:spcBef>
              <a:buAutoNum type="alphaUcPeriod"/>
            </a:pPr>
            <a:r>
              <a:rPr lang="en"/>
              <a:t>Consider ethical, safety, and societal factors in making decisions</a:t>
            </a:r>
          </a:p>
          <a:p>
            <a:pPr marL="457200" lvl="0" indent="-228600" rtl="0">
              <a:spcBef>
                <a:spcPts val="0"/>
              </a:spcBef>
              <a:buAutoNum type="alphaUcPeriod"/>
            </a:pPr>
            <a:r>
              <a:rPr lang="en"/>
              <a:t>Apply decision making skills to deal with academic and social situations</a:t>
            </a:r>
          </a:p>
          <a:p>
            <a:pPr marL="457200" lvl="0" indent="-228600">
              <a:spcBef>
                <a:spcPts val="0"/>
              </a:spcBef>
              <a:buAutoNum type="alphaUcPeriod"/>
            </a:pPr>
            <a:r>
              <a:rPr lang="en"/>
              <a:t>Contribute to the well-being of one’s school and community</a:t>
            </a: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None/>
            </a:pPr>
            <a:r>
              <a:rPr lang="en"/>
              <a:t>Welcome</a:t>
            </a:r>
          </a:p>
        </p:txBody>
      </p:sp>
      <p:sp>
        <p:nvSpPr>
          <p:cNvPr id="76" name="Shape 76"/>
          <p:cNvSpPr txBox="1">
            <a:spLocks noGrp="1"/>
          </p:cNvSpPr>
          <p:nvPr>
            <p:ph type="body" idx="1"/>
          </p:nvPr>
        </p:nvSpPr>
        <p:spPr>
          <a:xfrm>
            <a:off x="457200" y="1200150"/>
            <a:ext cx="8229600" cy="3266999"/>
          </a:xfrm>
          <a:prstGeom prst="rect">
            <a:avLst/>
          </a:prstGeom>
        </p:spPr>
        <p:txBody>
          <a:bodyPr lIns="91425" tIns="91425" rIns="91425" bIns="91425" anchor="t" anchorCtr="0">
            <a:noAutofit/>
          </a:bodyPr>
          <a:lstStyle/>
          <a:p>
            <a:pPr lvl="0">
              <a:spcBef>
                <a:spcPts val="0"/>
              </a:spcBef>
              <a:buNone/>
            </a:pPr>
            <a:endParaRPr sz="2400"/>
          </a:p>
          <a:p>
            <a:pPr lvl="0">
              <a:spcBef>
                <a:spcPts val="0"/>
              </a:spcBef>
              <a:buNone/>
            </a:pPr>
            <a:endParaRPr sz="2400"/>
          </a:p>
          <a:p>
            <a:pPr lvl="0">
              <a:spcBef>
                <a:spcPts val="0"/>
              </a:spcBef>
              <a:buNone/>
            </a:pPr>
            <a:endParaRPr sz="2400"/>
          </a:p>
          <a:p>
            <a:pPr lvl="0">
              <a:spcBef>
                <a:spcPts val="0"/>
              </a:spcBef>
              <a:buNone/>
            </a:pPr>
            <a:r>
              <a:rPr lang="en" sz="2400"/>
              <a:t>Mrs. Lisa Miller, Cambridge High School</a:t>
            </a:r>
          </a:p>
          <a:p>
            <a:pPr lvl="0">
              <a:spcBef>
                <a:spcPts val="0"/>
              </a:spcBef>
              <a:buNone/>
            </a:pPr>
            <a:endParaRPr sz="2400"/>
          </a:p>
          <a:p>
            <a:pPr lvl="0" rtl="0">
              <a:spcBef>
                <a:spcPts val="0"/>
              </a:spcBef>
              <a:buNone/>
            </a:pPr>
            <a:r>
              <a:rPr lang="en" sz="2400"/>
              <a:t>Miss Catherine Chambers, WIU Intern at Cambridge</a:t>
            </a:r>
          </a:p>
          <a:p>
            <a:pPr lvl="0" rtl="0">
              <a:spcBef>
                <a:spcPts val="0"/>
              </a:spcBef>
              <a:buNone/>
            </a:pPr>
            <a:endParaRPr sz="2400"/>
          </a:p>
          <a:p>
            <a:pPr lvl="0">
              <a:spcBef>
                <a:spcPts val="0"/>
              </a:spcBef>
              <a:buNone/>
            </a:pPr>
            <a:endParaRPr sz="2400"/>
          </a:p>
          <a:p>
            <a:pPr lvl="0">
              <a:spcBef>
                <a:spcPts val="0"/>
              </a:spcBef>
              <a:buNone/>
            </a:pPr>
            <a:endParaRPr sz="2400"/>
          </a:p>
          <a:p>
            <a:pPr lvl="0">
              <a:spcBef>
                <a:spcPts val="0"/>
              </a:spcBef>
              <a:buNone/>
            </a:pPr>
            <a:endParaRPr sz="2400"/>
          </a:p>
          <a:p>
            <a:pPr lvl="0" rtl="0">
              <a:spcBef>
                <a:spcPts val="0"/>
              </a:spcBef>
              <a:buNone/>
            </a:pPr>
            <a:endParaRPr sz="2400"/>
          </a:p>
          <a:p>
            <a:pPr lvl="0" rtl="0">
              <a:spcBef>
                <a:spcPts val="0"/>
              </a:spcBef>
              <a:buNone/>
            </a:pPr>
            <a:endParaRPr sz="2400"/>
          </a:p>
          <a:p>
            <a:pPr lvl="0" rtl="0">
              <a:spcBef>
                <a:spcPts val="0"/>
              </a:spcBef>
              <a:buNone/>
            </a:pPr>
            <a:endParaRPr sz="2400"/>
          </a:p>
          <a:p>
            <a:pPr lvl="0">
              <a:spcBef>
                <a:spcPts val="0"/>
              </a:spcBef>
              <a:buNone/>
            </a:pPr>
            <a:endParaRPr/>
          </a:p>
        </p:txBody>
      </p:sp>
    </p:spTree>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None/>
            </a:pPr>
            <a:r>
              <a:rPr lang="en"/>
              <a:t>SEL Summary</a:t>
            </a:r>
          </a:p>
        </p:txBody>
      </p:sp>
      <p:sp>
        <p:nvSpPr>
          <p:cNvPr id="185" name="Shape 185"/>
          <p:cNvSpPr txBox="1">
            <a:spLocks noGrp="1"/>
          </p:cNvSpPr>
          <p:nvPr>
            <p:ph type="body" idx="1"/>
          </p:nvPr>
        </p:nvSpPr>
        <p:spPr>
          <a:xfrm>
            <a:off x="457200" y="1200150"/>
            <a:ext cx="8229600" cy="3267000"/>
          </a:xfrm>
          <a:prstGeom prst="rect">
            <a:avLst/>
          </a:prstGeom>
        </p:spPr>
        <p:txBody>
          <a:bodyPr lIns="91425" tIns="91425" rIns="91425" bIns="91425" anchor="t" anchorCtr="0">
            <a:noAutofit/>
          </a:bodyPr>
          <a:lstStyle/>
          <a:p>
            <a:pPr lvl="0" rtl="0">
              <a:spcBef>
                <a:spcPts val="0"/>
              </a:spcBef>
              <a:buNone/>
            </a:pPr>
            <a:r>
              <a:rPr lang="en" u="sng">
                <a:solidFill>
                  <a:schemeClr val="hlink"/>
                </a:solidFill>
                <a:hlinkClick r:id="rId3"/>
              </a:rPr>
              <a:t>http://www.edutopia.org/keys-social-emotional-learning-video</a:t>
            </a:r>
          </a:p>
          <a:p>
            <a:pPr lvl="0">
              <a:spcBef>
                <a:spcPts val="0"/>
              </a:spcBef>
              <a:buNone/>
            </a:pPr>
            <a:endParaRPr/>
          </a:p>
          <a:p>
            <a:pPr lvl="0">
              <a:spcBef>
                <a:spcPts val="0"/>
              </a:spcBef>
              <a:buNone/>
            </a:pPr>
            <a:endParaRPr/>
          </a:p>
          <a:p>
            <a:pPr lvl="0">
              <a:spcBef>
                <a:spcPts val="0"/>
              </a:spcBef>
              <a:buNone/>
            </a:pPr>
            <a:r>
              <a:rPr lang="en" sz="2400"/>
              <a:t>This resource has numerous SEL videos.</a:t>
            </a:r>
          </a:p>
          <a:p>
            <a:pPr lvl="0">
              <a:spcBef>
                <a:spcPts val="0"/>
              </a:spcBef>
              <a:buNone/>
            </a:pPr>
            <a:endParaRPr/>
          </a:p>
        </p:txBody>
      </p:sp>
    </p:spTree>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Shape 190"/>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None/>
            </a:pPr>
            <a:endParaRPr/>
          </a:p>
        </p:txBody>
      </p:sp>
      <p:sp>
        <p:nvSpPr>
          <p:cNvPr id="191" name="Shape 191"/>
          <p:cNvSpPr txBox="1">
            <a:spLocks noGrp="1"/>
          </p:cNvSpPr>
          <p:nvPr>
            <p:ph type="body" idx="1"/>
          </p:nvPr>
        </p:nvSpPr>
        <p:spPr>
          <a:xfrm>
            <a:off x="457200" y="1200150"/>
            <a:ext cx="8229600" cy="3266999"/>
          </a:xfrm>
          <a:prstGeom prst="rect">
            <a:avLst/>
          </a:prstGeom>
        </p:spPr>
        <p:txBody>
          <a:bodyPr lIns="91425" tIns="91425" rIns="91425" bIns="91425" anchor="t" anchorCtr="0">
            <a:noAutofit/>
          </a:bodyPr>
          <a:lstStyle/>
          <a:p>
            <a:pPr lvl="0" rtl="0">
              <a:spcBef>
                <a:spcPts val="0"/>
              </a:spcBef>
              <a:buNone/>
            </a:pPr>
            <a:r>
              <a:rPr lang="en"/>
              <a:t>“You teach what you </a:t>
            </a:r>
            <a:r>
              <a:rPr lang="en" b="1" i="1"/>
              <a:t>know</a:t>
            </a:r>
            <a:r>
              <a:rPr lang="en"/>
              <a:t>…</a:t>
            </a:r>
          </a:p>
          <a:p>
            <a:pPr lvl="0">
              <a:spcBef>
                <a:spcPts val="0"/>
              </a:spcBef>
              <a:buNone/>
            </a:pPr>
            <a:r>
              <a:rPr lang="en"/>
              <a:t>but impart </a:t>
            </a:r>
            <a:r>
              <a:rPr lang="en" b="1" i="1"/>
              <a:t>who you are</a:t>
            </a:r>
            <a:r>
              <a:rPr lang="en"/>
              <a:t>.”   - Jack Frost</a:t>
            </a:r>
          </a:p>
        </p:txBody>
      </p:sp>
    </p:spTree>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Shape 196"/>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None/>
            </a:pPr>
            <a:r>
              <a:rPr lang="en"/>
              <a:t>Group Reflection #1</a:t>
            </a:r>
          </a:p>
        </p:txBody>
      </p:sp>
      <p:sp>
        <p:nvSpPr>
          <p:cNvPr id="197" name="Shape 197"/>
          <p:cNvSpPr txBox="1">
            <a:spLocks noGrp="1"/>
          </p:cNvSpPr>
          <p:nvPr>
            <p:ph type="body" idx="1"/>
          </p:nvPr>
        </p:nvSpPr>
        <p:spPr>
          <a:xfrm>
            <a:off x="457200" y="1200150"/>
            <a:ext cx="8229600" cy="3266999"/>
          </a:xfrm>
          <a:prstGeom prst="rect">
            <a:avLst/>
          </a:prstGeom>
        </p:spPr>
        <p:txBody>
          <a:bodyPr lIns="91425" tIns="91425" rIns="91425" bIns="91425" anchor="t" anchorCtr="0">
            <a:noAutofit/>
          </a:bodyPr>
          <a:lstStyle/>
          <a:p>
            <a:pPr lvl="0">
              <a:spcBef>
                <a:spcPts val="0"/>
              </a:spcBef>
              <a:buNone/>
            </a:pPr>
            <a:r>
              <a:rPr lang="en"/>
              <a:t>“What do I currently do in my classroom or school to promote social emotional learning?”</a:t>
            </a:r>
          </a:p>
        </p:txBody>
      </p:sp>
    </p:spTree>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Shape 202"/>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None/>
            </a:pPr>
            <a:r>
              <a:rPr lang="en"/>
              <a:t>Group Reflection #2</a:t>
            </a:r>
          </a:p>
        </p:txBody>
      </p:sp>
      <p:sp>
        <p:nvSpPr>
          <p:cNvPr id="203" name="Shape 203"/>
          <p:cNvSpPr txBox="1">
            <a:spLocks noGrp="1"/>
          </p:cNvSpPr>
          <p:nvPr>
            <p:ph type="body" idx="1"/>
          </p:nvPr>
        </p:nvSpPr>
        <p:spPr>
          <a:xfrm>
            <a:off x="457200" y="1200150"/>
            <a:ext cx="8229600" cy="3266999"/>
          </a:xfrm>
          <a:prstGeom prst="rect">
            <a:avLst/>
          </a:prstGeom>
        </p:spPr>
        <p:txBody>
          <a:bodyPr lIns="91425" tIns="91425" rIns="91425" bIns="91425" anchor="t" anchorCtr="0">
            <a:noAutofit/>
          </a:bodyPr>
          <a:lstStyle/>
          <a:p>
            <a:pPr lvl="0">
              <a:spcBef>
                <a:spcPts val="0"/>
              </a:spcBef>
              <a:buNone/>
            </a:pPr>
            <a:r>
              <a:rPr lang="en"/>
              <a:t>“How do students view me as a teacher/counselor?”</a:t>
            </a:r>
          </a:p>
        </p:txBody>
      </p:sp>
    </p:spTree>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Shape 208"/>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None/>
            </a:pPr>
            <a:r>
              <a:rPr lang="en"/>
              <a:t>Group Reflection #3</a:t>
            </a:r>
          </a:p>
        </p:txBody>
      </p:sp>
      <p:sp>
        <p:nvSpPr>
          <p:cNvPr id="209" name="Shape 209"/>
          <p:cNvSpPr txBox="1">
            <a:spLocks noGrp="1"/>
          </p:cNvSpPr>
          <p:nvPr>
            <p:ph type="body" idx="1"/>
          </p:nvPr>
        </p:nvSpPr>
        <p:spPr>
          <a:xfrm>
            <a:off x="457200" y="1200150"/>
            <a:ext cx="8229600" cy="3266999"/>
          </a:xfrm>
          <a:prstGeom prst="rect">
            <a:avLst/>
          </a:prstGeom>
        </p:spPr>
        <p:txBody>
          <a:bodyPr lIns="91425" tIns="91425" rIns="91425" bIns="91425" anchor="t" anchorCtr="0">
            <a:noAutofit/>
          </a:bodyPr>
          <a:lstStyle/>
          <a:p>
            <a:pPr lvl="0">
              <a:spcBef>
                <a:spcPts val="0"/>
              </a:spcBef>
              <a:buNone/>
            </a:pPr>
            <a:r>
              <a:rPr lang="en"/>
              <a:t>“How do I want students to view me?”</a:t>
            </a:r>
          </a:p>
        </p:txBody>
      </p:sp>
    </p:spTree>
  </p:cSld>
  <p:clrMapOvr>
    <a:masterClrMapping/>
  </p:clrMapOvr>
  <p:transition spd="slow">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Shape 214"/>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None/>
            </a:pPr>
            <a:r>
              <a:rPr lang="en" sz="3600"/>
              <a:t>How to Implement an SEL Program</a:t>
            </a:r>
          </a:p>
        </p:txBody>
      </p:sp>
      <p:sp>
        <p:nvSpPr>
          <p:cNvPr id="215" name="Shape 215"/>
          <p:cNvSpPr txBox="1">
            <a:spLocks noGrp="1"/>
          </p:cNvSpPr>
          <p:nvPr>
            <p:ph type="body" idx="1"/>
          </p:nvPr>
        </p:nvSpPr>
        <p:spPr>
          <a:xfrm>
            <a:off x="457200" y="780525"/>
            <a:ext cx="8229600" cy="3775500"/>
          </a:xfrm>
          <a:prstGeom prst="rect">
            <a:avLst/>
          </a:prstGeom>
        </p:spPr>
        <p:txBody>
          <a:bodyPr lIns="91425" tIns="91425" rIns="91425" bIns="91425" anchor="t" anchorCtr="0">
            <a:noAutofit/>
          </a:bodyPr>
          <a:lstStyle/>
          <a:p>
            <a:pPr lvl="0" rtl="0">
              <a:lnSpc>
                <a:spcPct val="131250"/>
              </a:lnSpc>
              <a:spcBef>
                <a:spcPts val="1200"/>
              </a:spcBef>
              <a:spcAft>
                <a:spcPts val="400"/>
              </a:spcAft>
              <a:buNone/>
            </a:pPr>
            <a:r>
              <a:rPr lang="en" sz="2000" u="sng">
                <a:solidFill>
                  <a:srgbClr val="F3F3F3"/>
                </a:solidFill>
                <a:latin typeface="Arial"/>
                <a:ea typeface="Arial"/>
                <a:cs typeface="Arial"/>
                <a:sym typeface="Arial"/>
              </a:rPr>
              <a:t>1: Build a school infrastructure that can support SEL</a:t>
            </a:r>
          </a:p>
          <a:p>
            <a:pPr lvl="0" rtl="0">
              <a:lnSpc>
                <a:spcPct val="150003"/>
              </a:lnSpc>
              <a:spcBef>
                <a:spcPts val="0"/>
              </a:spcBef>
              <a:spcAft>
                <a:spcPts val="1100"/>
              </a:spcAft>
              <a:buNone/>
            </a:pPr>
            <a:endParaRPr sz="600">
              <a:solidFill>
                <a:srgbClr val="F3F3F3"/>
              </a:solidFill>
              <a:latin typeface="Arial"/>
              <a:ea typeface="Arial"/>
              <a:cs typeface="Arial"/>
              <a:sym typeface="Arial"/>
            </a:endParaRPr>
          </a:p>
          <a:p>
            <a:pPr lvl="0" rtl="0">
              <a:lnSpc>
                <a:spcPct val="150003"/>
              </a:lnSpc>
              <a:spcBef>
                <a:spcPts val="0"/>
              </a:spcBef>
              <a:spcAft>
                <a:spcPts val="1100"/>
              </a:spcAft>
              <a:buNone/>
            </a:pPr>
            <a:r>
              <a:rPr lang="en" sz="1800">
                <a:solidFill>
                  <a:srgbClr val="F3F3F3"/>
                </a:solidFill>
                <a:latin typeface="Arial"/>
                <a:ea typeface="Arial"/>
                <a:cs typeface="Arial"/>
                <a:sym typeface="Arial"/>
              </a:rPr>
              <a:t>Your school can start with the creation of a committee (or team) that has responsibility for the long-term implementation of SEL. This committee should start with attainable goals, identify one goal at a time and an action plan to accomplish it, structure activities, keep efforts focused, and promote accountability. Consolidating committees, such as SEL, morale, and anti-bullying committees under one committee called something such as School Improvement Team can also be helpful.</a:t>
            </a:r>
          </a:p>
          <a:p>
            <a:pPr lvl="0" rtl="0">
              <a:lnSpc>
                <a:spcPct val="150003"/>
              </a:lnSpc>
              <a:spcBef>
                <a:spcPts val="0"/>
              </a:spcBef>
              <a:spcAft>
                <a:spcPts val="1100"/>
              </a:spcAft>
              <a:buNone/>
            </a:pPr>
            <a:endParaRPr sz="1000">
              <a:solidFill>
                <a:schemeClr val="dk2"/>
              </a:solidFill>
              <a:highlight>
                <a:srgbClr val="FFFFFF"/>
              </a:highlight>
              <a:latin typeface="Arial"/>
              <a:ea typeface="Arial"/>
              <a:cs typeface="Arial"/>
              <a:sym typeface="Arial"/>
            </a:endParaRPr>
          </a:p>
          <a:p>
            <a:pPr lvl="0" rtl="0">
              <a:lnSpc>
                <a:spcPct val="150003"/>
              </a:lnSpc>
              <a:spcBef>
                <a:spcPts val="0"/>
              </a:spcBef>
              <a:spcAft>
                <a:spcPts val="1100"/>
              </a:spcAft>
              <a:buNone/>
            </a:pPr>
            <a:endParaRPr sz="1000">
              <a:solidFill>
                <a:schemeClr val="dk2"/>
              </a:solidFill>
              <a:highlight>
                <a:srgbClr val="FFFFFF"/>
              </a:highlight>
              <a:latin typeface="Arial"/>
              <a:ea typeface="Arial"/>
              <a:cs typeface="Arial"/>
              <a:sym typeface="Arial"/>
            </a:endParaRPr>
          </a:p>
          <a:p>
            <a:pPr lvl="0" rtl="0">
              <a:lnSpc>
                <a:spcPct val="150003"/>
              </a:lnSpc>
              <a:spcBef>
                <a:spcPts val="0"/>
              </a:spcBef>
              <a:spcAft>
                <a:spcPts val="1100"/>
              </a:spcAft>
              <a:buNone/>
            </a:pPr>
            <a:endParaRPr sz="1000">
              <a:solidFill>
                <a:schemeClr val="dk2"/>
              </a:solidFill>
              <a:highlight>
                <a:srgbClr val="FFFFFF"/>
              </a:highlight>
              <a:latin typeface="Arial"/>
              <a:ea typeface="Arial"/>
              <a:cs typeface="Arial"/>
              <a:sym typeface="Arial"/>
            </a:endParaRPr>
          </a:p>
          <a:p>
            <a:pPr lvl="0">
              <a:lnSpc>
                <a:spcPct val="150003"/>
              </a:lnSpc>
              <a:spcBef>
                <a:spcPts val="0"/>
              </a:spcBef>
              <a:spcAft>
                <a:spcPts val="1100"/>
              </a:spcAft>
              <a:buClr>
                <a:schemeClr val="dk2"/>
              </a:buClr>
              <a:buSzPct val="110000"/>
              <a:buFont typeface="Arial"/>
              <a:buNone/>
            </a:pPr>
            <a:r>
              <a:rPr lang="en" sz="1000">
                <a:solidFill>
                  <a:schemeClr val="dk2"/>
                </a:solidFill>
                <a:highlight>
                  <a:srgbClr val="FFFFFF"/>
                </a:highlight>
                <a:latin typeface="Arial"/>
                <a:ea typeface="Arial"/>
                <a:cs typeface="Arial"/>
                <a:sym typeface="Arial"/>
              </a:rPr>
              <a:t>http://www.edutopia.org/blog/implement-sel-at-your-school-elias-leverett-duffell-humphrey-stepney-ferrito</a:t>
            </a:r>
          </a:p>
          <a:p>
            <a:pPr lvl="0">
              <a:spcBef>
                <a:spcPts val="0"/>
              </a:spcBef>
              <a:buNone/>
            </a:pPr>
            <a:endParaRPr/>
          </a:p>
        </p:txBody>
      </p:sp>
    </p:spTree>
  </p:cSld>
  <p:clrMapOvr>
    <a:masterClrMapping/>
  </p:clrMapOvr>
  <p:transition spd="slow">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Clr>
                <a:schemeClr val="dk2"/>
              </a:buClr>
              <a:buSzPct val="30555"/>
              <a:buFont typeface="Arial"/>
              <a:buNone/>
            </a:pPr>
            <a:r>
              <a:rPr lang="en" sz="3600">
                <a:solidFill>
                  <a:schemeClr val="accent2"/>
                </a:solidFill>
              </a:rPr>
              <a:t>How to Implement an SEL Program</a:t>
            </a:r>
          </a:p>
        </p:txBody>
      </p:sp>
      <p:sp>
        <p:nvSpPr>
          <p:cNvPr id="221" name="Shape 221"/>
          <p:cNvSpPr txBox="1">
            <a:spLocks noGrp="1"/>
          </p:cNvSpPr>
          <p:nvPr>
            <p:ph type="body" idx="1"/>
          </p:nvPr>
        </p:nvSpPr>
        <p:spPr>
          <a:xfrm>
            <a:off x="457200" y="887300"/>
            <a:ext cx="8229600" cy="3579600"/>
          </a:xfrm>
          <a:prstGeom prst="rect">
            <a:avLst/>
          </a:prstGeom>
        </p:spPr>
        <p:txBody>
          <a:bodyPr lIns="91425" tIns="91425" rIns="91425" bIns="91425" anchor="t" anchorCtr="0">
            <a:noAutofit/>
          </a:bodyPr>
          <a:lstStyle/>
          <a:p>
            <a:pPr lvl="0" rtl="0">
              <a:lnSpc>
                <a:spcPct val="131250"/>
              </a:lnSpc>
              <a:spcBef>
                <a:spcPts val="1200"/>
              </a:spcBef>
              <a:spcAft>
                <a:spcPts val="400"/>
              </a:spcAft>
              <a:buClr>
                <a:schemeClr val="dk2"/>
              </a:buClr>
              <a:buSzPct val="61111"/>
              <a:buFont typeface="Arial"/>
              <a:buNone/>
            </a:pPr>
            <a:r>
              <a:rPr lang="en" sz="1800" b="1" u="sng">
                <a:solidFill>
                  <a:srgbClr val="F3F3F3"/>
                </a:solidFill>
                <a:latin typeface="Arial"/>
                <a:ea typeface="Arial"/>
                <a:cs typeface="Arial"/>
                <a:sym typeface="Arial"/>
              </a:rPr>
              <a:t>2: Assess how well-coordinated your school's SEL programs are</a:t>
            </a:r>
          </a:p>
          <a:p>
            <a:pPr lvl="0" rtl="0">
              <a:lnSpc>
                <a:spcPct val="150003"/>
              </a:lnSpc>
              <a:spcBef>
                <a:spcPts val="0"/>
              </a:spcBef>
              <a:spcAft>
                <a:spcPts val="1100"/>
              </a:spcAft>
              <a:buClr>
                <a:schemeClr val="dk2"/>
              </a:buClr>
              <a:buSzPct val="78571"/>
              <a:buFont typeface="Arial"/>
              <a:buNone/>
            </a:pPr>
            <a:endParaRPr sz="1400">
              <a:solidFill>
                <a:srgbClr val="F3F3F3"/>
              </a:solidFill>
              <a:latin typeface="Arial"/>
              <a:ea typeface="Arial"/>
              <a:cs typeface="Arial"/>
              <a:sym typeface="Arial"/>
            </a:endParaRPr>
          </a:p>
          <a:p>
            <a:pPr lvl="0">
              <a:lnSpc>
                <a:spcPct val="150003"/>
              </a:lnSpc>
              <a:spcBef>
                <a:spcPts val="0"/>
              </a:spcBef>
              <a:spcAft>
                <a:spcPts val="1100"/>
              </a:spcAft>
              <a:buClr>
                <a:schemeClr val="dk2"/>
              </a:buClr>
              <a:buSzPct val="61111"/>
              <a:buFont typeface="Arial"/>
              <a:buNone/>
            </a:pPr>
            <a:r>
              <a:rPr lang="en" sz="1800">
                <a:solidFill>
                  <a:srgbClr val="F3F3F3"/>
                </a:solidFill>
                <a:latin typeface="Arial"/>
                <a:ea typeface="Arial"/>
                <a:cs typeface="Arial"/>
                <a:sym typeface="Arial"/>
              </a:rPr>
              <a:t>Teachers and other educators are often frustrated with "flavor-of-the-day" changes that are rarely aligned with the school's overall goals. Ultimately, there should be harmony across the programs and approaches that a school uses, with SEL as the integrative glue. Start small, and expect the process to take several years. There are a lot of resources and colleagues to help along the way.</a:t>
            </a:r>
          </a:p>
          <a:p>
            <a:pPr lvl="0">
              <a:spcBef>
                <a:spcPts val="0"/>
              </a:spcBef>
              <a:buNone/>
            </a:pPr>
            <a:endParaRPr/>
          </a:p>
        </p:txBody>
      </p:sp>
    </p:spTree>
  </p:cSld>
  <p:clrMapOvr>
    <a:masterClrMapping/>
  </p:clrMapOvr>
  <p:transition spd="slow">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Shape 226"/>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Clr>
                <a:schemeClr val="dk2"/>
              </a:buClr>
              <a:buSzPct val="30555"/>
              <a:buFont typeface="Arial"/>
              <a:buNone/>
            </a:pPr>
            <a:r>
              <a:rPr lang="en" sz="3600">
                <a:solidFill>
                  <a:schemeClr val="accent2"/>
                </a:solidFill>
              </a:rPr>
              <a:t>How to Implement an SEL Program</a:t>
            </a:r>
          </a:p>
        </p:txBody>
      </p:sp>
      <p:sp>
        <p:nvSpPr>
          <p:cNvPr id="227" name="Shape 227"/>
          <p:cNvSpPr txBox="1">
            <a:spLocks noGrp="1"/>
          </p:cNvSpPr>
          <p:nvPr>
            <p:ph type="body" idx="1"/>
          </p:nvPr>
        </p:nvSpPr>
        <p:spPr>
          <a:xfrm>
            <a:off x="457200" y="1063375"/>
            <a:ext cx="8229600" cy="3403800"/>
          </a:xfrm>
          <a:prstGeom prst="rect">
            <a:avLst/>
          </a:prstGeom>
        </p:spPr>
        <p:txBody>
          <a:bodyPr lIns="91425" tIns="91425" rIns="91425" bIns="91425" anchor="t" anchorCtr="0">
            <a:noAutofit/>
          </a:bodyPr>
          <a:lstStyle/>
          <a:p>
            <a:pPr lvl="0">
              <a:lnSpc>
                <a:spcPct val="131250"/>
              </a:lnSpc>
              <a:spcBef>
                <a:spcPts val="1200"/>
              </a:spcBef>
              <a:spcAft>
                <a:spcPts val="400"/>
              </a:spcAft>
              <a:buClr>
                <a:schemeClr val="dk2"/>
              </a:buClr>
              <a:buSzPct val="61111"/>
              <a:buFont typeface="Arial"/>
              <a:buNone/>
            </a:pPr>
            <a:r>
              <a:rPr lang="en" sz="1800" b="1" u="sng">
                <a:solidFill>
                  <a:srgbClr val="F3F3F3"/>
                </a:solidFill>
                <a:latin typeface="Arial"/>
                <a:ea typeface="Arial"/>
                <a:cs typeface="Arial"/>
                <a:sym typeface="Arial"/>
              </a:rPr>
              <a:t>3: Assess your school's culture and climate</a:t>
            </a:r>
          </a:p>
          <a:p>
            <a:pPr lvl="0" rtl="0">
              <a:lnSpc>
                <a:spcPct val="150003"/>
              </a:lnSpc>
              <a:spcBef>
                <a:spcPts val="0"/>
              </a:spcBef>
              <a:spcAft>
                <a:spcPts val="1100"/>
              </a:spcAft>
              <a:buNone/>
            </a:pPr>
            <a:endParaRPr sz="1800">
              <a:solidFill>
                <a:srgbClr val="F3F3F3"/>
              </a:solidFill>
              <a:latin typeface="Arial"/>
              <a:ea typeface="Arial"/>
              <a:cs typeface="Arial"/>
              <a:sym typeface="Arial"/>
            </a:endParaRPr>
          </a:p>
          <a:p>
            <a:pPr lvl="0" rtl="0">
              <a:lnSpc>
                <a:spcPct val="150003"/>
              </a:lnSpc>
              <a:spcBef>
                <a:spcPts val="0"/>
              </a:spcBef>
              <a:spcAft>
                <a:spcPts val="1100"/>
              </a:spcAft>
              <a:buNone/>
            </a:pPr>
            <a:r>
              <a:rPr lang="en" sz="1800">
                <a:solidFill>
                  <a:srgbClr val="F3F3F3"/>
                </a:solidFill>
                <a:latin typeface="Arial"/>
                <a:ea typeface="Arial"/>
                <a:cs typeface="Arial"/>
                <a:sym typeface="Arial"/>
              </a:rPr>
              <a:t>There are a variety of </a:t>
            </a:r>
            <a:r>
              <a:rPr lang="en" sz="1800">
                <a:solidFill>
                  <a:srgbClr val="F3F3F3"/>
                </a:solidFill>
                <a:latin typeface="Arial"/>
                <a:ea typeface="Arial"/>
                <a:cs typeface="Arial"/>
                <a:sym typeface="Arial"/>
                <a:hlinkClick r:id="rId3"/>
              </a:rPr>
              <a:t>tools that can be used for assessing a school's culture and climate</a:t>
            </a:r>
            <a:r>
              <a:rPr lang="en" sz="1800">
                <a:solidFill>
                  <a:srgbClr val="F3F3F3"/>
                </a:solidFill>
                <a:latin typeface="Arial"/>
                <a:ea typeface="Arial"/>
                <a:cs typeface="Arial"/>
                <a:sym typeface="Arial"/>
              </a:rPr>
              <a:t>, from the perspective of students, staff, and/or parents. These can include surveys, walk-throughs, focus groups, etc. Reports generated can be shared with school leaders, staff members, and student leaders, and priorities can be set for addressing school needs. </a:t>
            </a:r>
          </a:p>
          <a:p>
            <a:pPr lvl="0" rtl="0">
              <a:lnSpc>
                <a:spcPct val="150003"/>
              </a:lnSpc>
              <a:spcBef>
                <a:spcPts val="0"/>
              </a:spcBef>
              <a:spcAft>
                <a:spcPts val="1100"/>
              </a:spcAft>
              <a:buNone/>
            </a:pPr>
            <a:endParaRPr sz="1000">
              <a:solidFill>
                <a:schemeClr val="dk2"/>
              </a:solidFill>
              <a:highlight>
                <a:srgbClr val="FFFFFF"/>
              </a:highlight>
              <a:latin typeface="Arial"/>
              <a:ea typeface="Arial"/>
              <a:cs typeface="Arial"/>
              <a:sym typeface="Arial"/>
            </a:endParaRPr>
          </a:p>
          <a:p>
            <a:pPr lvl="0" rtl="0">
              <a:lnSpc>
                <a:spcPct val="150003"/>
              </a:lnSpc>
              <a:spcBef>
                <a:spcPts val="0"/>
              </a:spcBef>
              <a:spcAft>
                <a:spcPts val="1100"/>
              </a:spcAft>
              <a:buNone/>
            </a:pPr>
            <a:endParaRPr sz="1000">
              <a:solidFill>
                <a:schemeClr val="dk2"/>
              </a:solidFill>
              <a:highlight>
                <a:srgbClr val="FFFFFF"/>
              </a:highlight>
              <a:latin typeface="Arial"/>
              <a:ea typeface="Arial"/>
              <a:cs typeface="Arial"/>
              <a:sym typeface="Arial"/>
            </a:endParaRPr>
          </a:p>
          <a:p>
            <a:pPr lvl="0">
              <a:lnSpc>
                <a:spcPct val="150003"/>
              </a:lnSpc>
              <a:spcBef>
                <a:spcPts val="0"/>
              </a:spcBef>
              <a:spcAft>
                <a:spcPts val="1100"/>
              </a:spcAft>
              <a:buClr>
                <a:schemeClr val="dk2"/>
              </a:buClr>
              <a:buSzPct val="110000"/>
              <a:buFont typeface="Arial"/>
              <a:buNone/>
            </a:pPr>
            <a:r>
              <a:rPr lang="en" sz="1000">
                <a:solidFill>
                  <a:schemeClr val="dk2"/>
                </a:solidFill>
                <a:highlight>
                  <a:srgbClr val="FFFFFF"/>
                </a:highlight>
                <a:latin typeface="Arial"/>
                <a:ea typeface="Arial"/>
                <a:cs typeface="Arial"/>
                <a:sym typeface="Arial"/>
              </a:rPr>
              <a:t>http://www.edutopia.org/blog/implement-sel-at-your-school-elias-leverett-duffell-humphrey-stepney-ferrito</a:t>
            </a:r>
          </a:p>
          <a:p>
            <a:pPr lvl="0">
              <a:spcBef>
                <a:spcPts val="0"/>
              </a:spcBef>
              <a:buNone/>
            </a:pPr>
            <a:endParaRPr/>
          </a:p>
        </p:txBody>
      </p:sp>
    </p:spTree>
  </p:cSld>
  <p:clrMapOvr>
    <a:masterClrMapping/>
  </p:clrMapOvr>
  <p:transition spd="slow">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Shape 232"/>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Clr>
                <a:schemeClr val="dk2"/>
              </a:buClr>
              <a:buSzPct val="30555"/>
              <a:buFont typeface="Arial"/>
              <a:buNone/>
            </a:pPr>
            <a:r>
              <a:rPr lang="en" sz="3600">
                <a:solidFill>
                  <a:schemeClr val="accent2"/>
                </a:solidFill>
              </a:rPr>
              <a:t>How to Implement an SEL Program</a:t>
            </a:r>
          </a:p>
        </p:txBody>
      </p:sp>
      <p:sp>
        <p:nvSpPr>
          <p:cNvPr id="233" name="Shape 233"/>
          <p:cNvSpPr txBox="1">
            <a:spLocks noGrp="1"/>
          </p:cNvSpPr>
          <p:nvPr>
            <p:ph type="body" idx="1"/>
          </p:nvPr>
        </p:nvSpPr>
        <p:spPr>
          <a:xfrm>
            <a:off x="457200" y="684175"/>
            <a:ext cx="8229600" cy="4523700"/>
          </a:xfrm>
          <a:prstGeom prst="rect">
            <a:avLst/>
          </a:prstGeom>
        </p:spPr>
        <p:txBody>
          <a:bodyPr lIns="91425" tIns="91425" rIns="91425" bIns="91425" anchor="t" anchorCtr="0">
            <a:noAutofit/>
          </a:bodyPr>
          <a:lstStyle/>
          <a:p>
            <a:pPr lvl="0" rtl="0">
              <a:lnSpc>
                <a:spcPct val="131250"/>
              </a:lnSpc>
              <a:spcBef>
                <a:spcPts val="1200"/>
              </a:spcBef>
              <a:spcAft>
                <a:spcPts val="400"/>
              </a:spcAft>
              <a:buClr>
                <a:schemeClr val="dk2"/>
              </a:buClr>
              <a:buSzPct val="55000"/>
              <a:buFont typeface="Arial"/>
              <a:buNone/>
            </a:pPr>
            <a:r>
              <a:rPr lang="en" sz="2000" b="1" u="sng">
                <a:solidFill>
                  <a:srgbClr val="F3F3F3"/>
                </a:solidFill>
                <a:latin typeface="Arial"/>
                <a:ea typeface="Arial"/>
                <a:cs typeface="Arial"/>
                <a:sym typeface="Arial"/>
              </a:rPr>
              <a:t>4: Articulate shared values, themes, and essential life habits</a:t>
            </a:r>
          </a:p>
          <a:p>
            <a:pPr lvl="0" rtl="0">
              <a:lnSpc>
                <a:spcPct val="131250"/>
              </a:lnSpc>
              <a:spcBef>
                <a:spcPts val="1200"/>
              </a:spcBef>
              <a:spcAft>
                <a:spcPts val="400"/>
              </a:spcAft>
              <a:buClr>
                <a:schemeClr val="dk2"/>
              </a:buClr>
              <a:buSzPct val="183333"/>
              <a:buFont typeface="Arial"/>
              <a:buNone/>
            </a:pPr>
            <a:endParaRPr sz="600" b="1" u="sng">
              <a:solidFill>
                <a:srgbClr val="F3F3F3"/>
              </a:solidFill>
              <a:latin typeface="Arial"/>
              <a:ea typeface="Arial"/>
              <a:cs typeface="Arial"/>
              <a:sym typeface="Arial"/>
            </a:endParaRPr>
          </a:p>
          <a:p>
            <a:pPr lvl="0">
              <a:lnSpc>
                <a:spcPct val="150003"/>
              </a:lnSpc>
              <a:spcBef>
                <a:spcPts val="0"/>
              </a:spcBef>
              <a:spcAft>
                <a:spcPts val="1100"/>
              </a:spcAft>
              <a:buClr>
                <a:schemeClr val="dk2"/>
              </a:buClr>
              <a:buSzPct val="61111"/>
              <a:buFont typeface="Arial"/>
              <a:buNone/>
            </a:pPr>
            <a:r>
              <a:rPr lang="en" sz="1800">
                <a:solidFill>
                  <a:srgbClr val="F3F3F3"/>
                </a:solidFill>
                <a:latin typeface="Arial"/>
                <a:ea typeface="Arial"/>
                <a:cs typeface="Arial"/>
                <a:sym typeface="Arial"/>
              </a:rPr>
              <a:t>Schools must stand for something. Examples of values that schools emphasize include responsibility, integrity, service, justice, respect, leadership, exploration, and organization. Often, schools have mottos or mission statements that are not enacted as part of the school's life. In our experience, articulating schoolwide focal values and bringing them into alignment so that students are learning them within and across grade levels plays an essential role in reducing fragmentation and increasing the likelihood that students will become inspired.</a:t>
            </a:r>
          </a:p>
          <a:p>
            <a:pPr lvl="0" rtl="0">
              <a:lnSpc>
                <a:spcPct val="150000"/>
              </a:lnSpc>
              <a:spcBef>
                <a:spcPts val="0"/>
              </a:spcBef>
              <a:spcAft>
                <a:spcPts val="1700"/>
              </a:spcAft>
              <a:buNone/>
            </a:pPr>
            <a:endParaRPr sz="1000">
              <a:solidFill>
                <a:schemeClr val="dk2"/>
              </a:solidFill>
              <a:highlight>
                <a:srgbClr val="FFFFFF"/>
              </a:highlight>
              <a:latin typeface="Arial"/>
              <a:ea typeface="Arial"/>
              <a:cs typeface="Arial"/>
              <a:sym typeface="Arial"/>
            </a:endParaRPr>
          </a:p>
          <a:p>
            <a:pPr lvl="0">
              <a:lnSpc>
                <a:spcPct val="150000"/>
              </a:lnSpc>
              <a:spcBef>
                <a:spcPts val="0"/>
              </a:spcBef>
              <a:spcAft>
                <a:spcPts val="1700"/>
              </a:spcAft>
              <a:buNone/>
            </a:pPr>
            <a:endParaRPr sz="1000">
              <a:solidFill>
                <a:schemeClr val="dk2"/>
              </a:solidFill>
              <a:highlight>
                <a:srgbClr val="FFFFFF"/>
              </a:highlight>
              <a:latin typeface="Arial"/>
              <a:ea typeface="Arial"/>
              <a:cs typeface="Arial"/>
              <a:sym typeface="Arial"/>
            </a:endParaRPr>
          </a:p>
          <a:p>
            <a:pPr lvl="0">
              <a:spcBef>
                <a:spcPts val="0"/>
              </a:spcBef>
              <a:buNone/>
            </a:pPr>
            <a:endParaRPr/>
          </a:p>
        </p:txBody>
      </p:sp>
    </p:spTree>
  </p:cSld>
  <p:clrMapOvr>
    <a:masterClrMapping/>
  </p:clrMapOvr>
  <p:transition spd="slow">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Shape 238"/>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Clr>
                <a:schemeClr val="dk2"/>
              </a:buClr>
              <a:buSzPct val="30555"/>
              <a:buFont typeface="Arial"/>
              <a:buNone/>
            </a:pPr>
            <a:r>
              <a:rPr lang="en" sz="3600">
                <a:solidFill>
                  <a:schemeClr val="accent2"/>
                </a:solidFill>
              </a:rPr>
              <a:t>How to Implement an SEL Program</a:t>
            </a:r>
          </a:p>
        </p:txBody>
      </p:sp>
      <p:sp>
        <p:nvSpPr>
          <p:cNvPr id="239" name="Shape 239"/>
          <p:cNvSpPr txBox="1">
            <a:spLocks noGrp="1"/>
          </p:cNvSpPr>
          <p:nvPr>
            <p:ph type="body" idx="1"/>
          </p:nvPr>
        </p:nvSpPr>
        <p:spPr>
          <a:xfrm>
            <a:off x="457200" y="1006100"/>
            <a:ext cx="8229600" cy="3461100"/>
          </a:xfrm>
          <a:prstGeom prst="rect">
            <a:avLst/>
          </a:prstGeom>
        </p:spPr>
        <p:txBody>
          <a:bodyPr lIns="91425" tIns="91425" rIns="91425" bIns="91425" anchor="t" anchorCtr="0">
            <a:noAutofit/>
          </a:bodyPr>
          <a:lstStyle/>
          <a:p>
            <a:pPr lvl="0" rtl="0">
              <a:lnSpc>
                <a:spcPct val="131250"/>
              </a:lnSpc>
              <a:spcBef>
                <a:spcPts val="1200"/>
              </a:spcBef>
              <a:spcAft>
                <a:spcPts val="400"/>
              </a:spcAft>
              <a:buClr>
                <a:schemeClr val="dk2"/>
              </a:buClr>
              <a:buSzPct val="55000"/>
              <a:buFont typeface="Arial"/>
              <a:buNone/>
            </a:pPr>
            <a:r>
              <a:rPr lang="en" sz="2000" b="1" u="sng">
                <a:solidFill>
                  <a:srgbClr val="F3F3F3"/>
                </a:solidFill>
                <a:latin typeface="Arial"/>
                <a:ea typeface="Arial"/>
                <a:cs typeface="Arial"/>
                <a:sym typeface="Arial"/>
              </a:rPr>
              <a:t>5: Provide consistent and ongoing opportunities for students to practice SEL skills.</a:t>
            </a:r>
          </a:p>
          <a:p>
            <a:pPr lvl="0" rtl="0">
              <a:lnSpc>
                <a:spcPct val="131250"/>
              </a:lnSpc>
              <a:spcBef>
                <a:spcPts val="1200"/>
              </a:spcBef>
              <a:spcAft>
                <a:spcPts val="400"/>
              </a:spcAft>
              <a:buClr>
                <a:schemeClr val="dk2"/>
              </a:buClr>
              <a:buSzPct val="61111"/>
              <a:buFont typeface="Arial"/>
              <a:buNone/>
            </a:pPr>
            <a:endParaRPr sz="1800">
              <a:solidFill>
                <a:srgbClr val="F3F3F3"/>
              </a:solidFill>
              <a:latin typeface="Arial"/>
              <a:ea typeface="Arial"/>
              <a:cs typeface="Arial"/>
              <a:sym typeface="Arial"/>
            </a:endParaRPr>
          </a:p>
          <a:p>
            <a:pPr lvl="0" rtl="0">
              <a:lnSpc>
                <a:spcPct val="131250"/>
              </a:lnSpc>
              <a:spcBef>
                <a:spcPts val="1200"/>
              </a:spcBef>
              <a:spcAft>
                <a:spcPts val="400"/>
              </a:spcAft>
              <a:buClr>
                <a:schemeClr val="dk2"/>
              </a:buClr>
              <a:buSzPct val="61111"/>
              <a:buFont typeface="Arial"/>
              <a:buNone/>
            </a:pPr>
            <a:r>
              <a:rPr lang="en" sz="1800">
                <a:solidFill>
                  <a:srgbClr val="F3F3F3"/>
                </a:solidFill>
                <a:latin typeface="Arial"/>
                <a:ea typeface="Arial"/>
                <a:cs typeface="Arial"/>
                <a:sym typeface="Arial"/>
              </a:rPr>
              <a:t>Many times these steps are simply presented to students but not actually taught and practiced with continued, reinforced use. Bringing these various steps and processes into alignment allows students to learn a common method within and across grade levels.</a:t>
            </a:r>
          </a:p>
          <a:p>
            <a:pPr lvl="0" rtl="0">
              <a:lnSpc>
                <a:spcPct val="150003"/>
              </a:lnSpc>
              <a:spcBef>
                <a:spcPts val="0"/>
              </a:spcBef>
              <a:spcAft>
                <a:spcPts val="1100"/>
              </a:spcAft>
              <a:buNone/>
            </a:pPr>
            <a:endParaRPr sz="1000">
              <a:solidFill>
                <a:schemeClr val="dk2"/>
              </a:solidFill>
              <a:highlight>
                <a:srgbClr val="FFFFFF"/>
              </a:highlight>
              <a:latin typeface="Arial"/>
              <a:ea typeface="Arial"/>
              <a:cs typeface="Arial"/>
              <a:sym typeface="Arial"/>
            </a:endParaRPr>
          </a:p>
          <a:p>
            <a:pPr lvl="0" rtl="0">
              <a:lnSpc>
                <a:spcPct val="150003"/>
              </a:lnSpc>
              <a:spcBef>
                <a:spcPts val="0"/>
              </a:spcBef>
              <a:spcAft>
                <a:spcPts val="1100"/>
              </a:spcAft>
              <a:buNone/>
            </a:pPr>
            <a:endParaRPr sz="1000">
              <a:solidFill>
                <a:schemeClr val="dk2"/>
              </a:solidFill>
              <a:highlight>
                <a:srgbClr val="FFFFFF"/>
              </a:highlight>
              <a:latin typeface="Arial"/>
              <a:ea typeface="Arial"/>
              <a:cs typeface="Arial"/>
              <a:sym typeface="Arial"/>
            </a:endParaRPr>
          </a:p>
          <a:p>
            <a:pPr lvl="0" rtl="0">
              <a:lnSpc>
                <a:spcPct val="150003"/>
              </a:lnSpc>
              <a:spcBef>
                <a:spcPts val="0"/>
              </a:spcBef>
              <a:spcAft>
                <a:spcPts val="1100"/>
              </a:spcAft>
              <a:buNone/>
            </a:pPr>
            <a:endParaRPr sz="1000">
              <a:solidFill>
                <a:schemeClr val="dk2"/>
              </a:solidFill>
              <a:highlight>
                <a:srgbClr val="FFFFFF"/>
              </a:highlight>
              <a:latin typeface="Arial"/>
              <a:ea typeface="Arial"/>
              <a:cs typeface="Arial"/>
              <a:sym typeface="Arial"/>
            </a:endParaRPr>
          </a:p>
          <a:p>
            <a:pPr lvl="0">
              <a:lnSpc>
                <a:spcPct val="150003"/>
              </a:lnSpc>
              <a:spcBef>
                <a:spcPts val="0"/>
              </a:spcBef>
              <a:spcAft>
                <a:spcPts val="1100"/>
              </a:spcAft>
              <a:buClr>
                <a:schemeClr val="dk2"/>
              </a:buClr>
              <a:buSzPct val="110000"/>
              <a:buFont typeface="Arial"/>
              <a:buNone/>
            </a:pPr>
            <a:r>
              <a:rPr lang="en" sz="1000">
                <a:solidFill>
                  <a:schemeClr val="dk2"/>
                </a:solidFill>
                <a:highlight>
                  <a:srgbClr val="FFFFFF"/>
                </a:highlight>
                <a:latin typeface="Arial"/>
                <a:ea typeface="Arial"/>
                <a:cs typeface="Arial"/>
                <a:sym typeface="Arial"/>
              </a:rPr>
              <a:t>http://www.edutopia.org/blog/implement-sel-at-your-school-elias-leverett-duffell-humphrey-stepney-ferrito</a:t>
            </a:r>
          </a:p>
          <a:p>
            <a:pPr lvl="0">
              <a:spcBef>
                <a:spcPts val="0"/>
              </a:spcBef>
              <a:buNone/>
            </a:pPr>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None/>
            </a:pPr>
            <a:r>
              <a:rPr lang="en"/>
              <a:t>Video </a:t>
            </a:r>
          </a:p>
        </p:txBody>
      </p:sp>
      <p:sp>
        <p:nvSpPr>
          <p:cNvPr id="82" name="Shape 82"/>
          <p:cNvSpPr txBox="1">
            <a:spLocks noGrp="1"/>
          </p:cNvSpPr>
          <p:nvPr>
            <p:ph type="body" idx="1"/>
          </p:nvPr>
        </p:nvSpPr>
        <p:spPr>
          <a:xfrm>
            <a:off x="457200" y="1200150"/>
            <a:ext cx="8229600" cy="3266999"/>
          </a:xfrm>
          <a:prstGeom prst="rect">
            <a:avLst/>
          </a:prstGeom>
        </p:spPr>
        <p:txBody>
          <a:bodyPr lIns="91425" tIns="91425" rIns="91425" bIns="91425" anchor="t" anchorCtr="0">
            <a:noAutofit/>
          </a:bodyPr>
          <a:lstStyle/>
          <a:p>
            <a:pPr lvl="0" rtl="0">
              <a:spcBef>
                <a:spcPts val="0"/>
              </a:spcBef>
              <a:buNone/>
            </a:pPr>
            <a:r>
              <a:rPr lang="en" u="sng">
                <a:solidFill>
                  <a:schemeClr val="hlink"/>
                </a:solidFill>
                <a:hlinkClick r:id="rId3"/>
              </a:rPr>
              <a:t>https://vimeo.com/128427913</a:t>
            </a:r>
          </a:p>
          <a:p>
            <a:pPr lvl="0">
              <a:spcBef>
                <a:spcPts val="0"/>
              </a:spcBef>
              <a:buNone/>
            </a:pPr>
            <a:endParaRPr/>
          </a:p>
        </p:txBody>
      </p:sp>
    </p:spTree>
  </p:cSld>
  <p:clrMapOvr>
    <a:masterClrMapping/>
  </p:clrMapOvr>
  <p:transition spd="slow">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Shape 244"/>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Clr>
                <a:schemeClr val="dk2"/>
              </a:buClr>
              <a:buSzPct val="30555"/>
              <a:buFont typeface="Arial"/>
              <a:buNone/>
            </a:pPr>
            <a:r>
              <a:rPr lang="en" sz="3600">
                <a:solidFill>
                  <a:schemeClr val="accent2"/>
                </a:solidFill>
              </a:rPr>
              <a:t>How to Implement an SEL Program</a:t>
            </a:r>
          </a:p>
        </p:txBody>
      </p:sp>
      <p:sp>
        <p:nvSpPr>
          <p:cNvPr id="245" name="Shape 245"/>
          <p:cNvSpPr txBox="1">
            <a:spLocks noGrp="1"/>
          </p:cNvSpPr>
          <p:nvPr>
            <p:ph type="body" idx="1"/>
          </p:nvPr>
        </p:nvSpPr>
        <p:spPr>
          <a:xfrm>
            <a:off x="457200" y="938275"/>
            <a:ext cx="8229600" cy="3528900"/>
          </a:xfrm>
          <a:prstGeom prst="rect">
            <a:avLst/>
          </a:prstGeom>
        </p:spPr>
        <p:txBody>
          <a:bodyPr lIns="91425" tIns="91425" rIns="91425" bIns="91425" anchor="t" anchorCtr="0">
            <a:noAutofit/>
          </a:bodyPr>
          <a:lstStyle/>
          <a:p>
            <a:pPr lvl="0" rtl="0">
              <a:lnSpc>
                <a:spcPct val="131250"/>
              </a:lnSpc>
              <a:spcBef>
                <a:spcPts val="1200"/>
              </a:spcBef>
              <a:spcAft>
                <a:spcPts val="400"/>
              </a:spcAft>
              <a:buClr>
                <a:schemeClr val="dk2"/>
              </a:buClr>
              <a:buSzPct val="55000"/>
              <a:buFont typeface="Arial"/>
              <a:buNone/>
            </a:pPr>
            <a:r>
              <a:rPr lang="en" sz="2000" b="1" u="sng">
                <a:solidFill>
                  <a:srgbClr val="F3F3F3"/>
                </a:solidFill>
                <a:latin typeface="Arial"/>
                <a:ea typeface="Arial"/>
                <a:cs typeface="Arial"/>
                <a:sym typeface="Arial"/>
              </a:rPr>
              <a:t>6: Improve faculty readiness to teach SEL</a:t>
            </a:r>
          </a:p>
          <a:p>
            <a:pPr lvl="0" rtl="0">
              <a:lnSpc>
                <a:spcPct val="131250"/>
              </a:lnSpc>
              <a:spcBef>
                <a:spcPts val="1200"/>
              </a:spcBef>
              <a:spcAft>
                <a:spcPts val="400"/>
              </a:spcAft>
              <a:buClr>
                <a:schemeClr val="dk2"/>
              </a:buClr>
              <a:buSzPct val="61111"/>
              <a:buFont typeface="Arial"/>
              <a:buNone/>
            </a:pPr>
            <a:endParaRPr sz="1800" b="1" u="sng">
              <a:solidFill>
                <a:srgbClr val="F3F3F3"/>
              </a:solidFill>
              <a:latin typeface="Arial"/>
              <a:ea typeface="Arial"/>
              <a:cs typeface="Arial"/>
              <a:sym typeface="Arial"/>
            </a:endParaRPr>
          </a:p>
          <a:p>
            <a:pPr lvl="0" rtl="0">
              <a:lnSpc>
                <a:spcPct val="150003"/>
              </a:lnSpc>
              <a:spcBef>
                <a:spcPts val="0"/>
              </a:spcBef>
              <a:spcAft>
                <a:spcPts val="1100"/>
              </a:spcAft>
              <a:buNone/>
            </a:pPr>
            <a:r>
              <a:rPr lang="en" sz="1800">
                <a:solidFill>
                  <a:srgbClr val="F3F3F3"/>
                </a:solidFill>
                <a:latin typeface="Arial"/>
                <a:ea typeface="Arial"/>
                <a:cs typeface="Arial"/>
                <a:sym typeface="Arial"/>
              </a:rPr>
              <a:t>To be fully effective, the responsibilities and expectations that faculty already have should be aligned with SEL approaches. This only happens when there is a deep understanding of the theory of SEL, with an inspiring vision and a strong sense of staff investment, and with students as true partners in creating and maintaining change (Hargreaves, 2009). Don’t add more, but enhance.</a:t>
            </a:r>
          </a:p>
          <a:p>
            <a:pPr lvl="0">
              <a:lnSpc>
                <a:spcPct val="150003"/>
              </a:lnSpc>
              <a:spcBef>
                <a:spcPts val="0"/>
              </a:spcBef>
              <a:spcAft>
                <a:spcPts val="1100"/>
              </a:spcAft>
              <a:buClr>
                <a:schemeClr val="dk2"/>
              </a:buClr>
              <a:buSzPct val="110000"/>
              <a:buFont typeface="Arial"/>
              <a:buNone/>
            </a:pPr>
            <a:endParaRPr sz="1000">
              <a:solidFill>
                <a:schemeClr val="dk2"/>
              </a:solidFill>
              <a:highlight>
                <a:srgbClr val="FFFFFF"/>
              </a:highlight>
              <a:latin typeface="Arial"/>
              <a:ea typeface="Arial"/>
              <a:cs typeface="Arial"/>
              <a:sym typeface="Arial"/>
            </a:endParaRPr>
          </a:p>
          <a:p>
            <a:pPr lvl="0">
              <a:spcBef>
                <a:spcPts val="0"/>
              </a:spcBef>
              <a:buNone/>
            </a:pPr>
            <a:endParaRPr/>
          </a:p>
        </p:txBody>
      </p:sp>
    </p:spTree>
  </p:cSld>
  <p:clrMapOvr>
    <a:masterClrMapping/>
  </p:clrMapOvr>
  <p:transition spd="slow">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Shape 250"/>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Clr>
                <a:schemeClr val="dk2"/>
              </a:buClr>
              <a:buSzPct val="30555"/>
              <a:buFont typeface="Arial"/>
              <a:buNone/>
            </a:pPr>
            <a:r>
              <a:rPr lang="en" sz="3600">
                <a:solidFill>
                  <a:schemeClr val="accent2"/>
                </a:solidFill>
              </a:rPr>
              <a:t>How to Implement an SEL Program</a:t>
            </a:r>
          </a:p>
        </p:txBody>
      </p:sp>
      <p:sp>
        <p:nvSpPr>
          <p:cNvPr id="251" name="Shape 251"/>
          <p:cNvSpPr txBox="1">
            <a:spLocks noGrp="1"/>
          </p:cNvSpPr>
          <p:nvPr>
            <p:ph type="body" idx="1"/>
          </p:nvPr>
        </p:nvSpPr>
        <p:spPr>
          <a:xfrm>
            <a:off x="457200" y="867225"/>
            <a:ext cx="8229600" cy="3600000"/>
          </a:xfrm>
          <a:prstGeom prst="rect">
            <a:avLst/>
          </a:prstGeom>
        </p:spPr>
        <p:txBody>
          <a:bodyPr lIns="91425" tIns="91425" rIns="91425" bIns="91425" anchor="t" anchorCtr="0">
            <a:noAutofit/>
          </a:bodyPr>
          <a:lstStyle/>
          <a:p>
            <a:pPr lvl="0">
              <a:lnSpc>
                <a:spcPct val="131250"/>
              </a:lnSpc>
              <a:spcBef>
                <a:spcPts val="1200"/>
              </a:spcBef>
              <a:spcAft>
                <a:spcPts val="400"/>
              </a:spcAft>
              <a:buClr>
                <a:schemeClr val="dk2"/>
              </a:buClr>
              <a:buSzPct val="55000"/>
              <a:buFont typeface="Arial"/>
              <a:buNone/>
            </a:pPr>
            <a:r>
              <a:rPr lang="en" sz="2000" b="1" u="sng">
                <a:solidFill>
                  <a:srgbClr val="F3F3F3"/>
                </a:solidFill>
                <a:latin typeface="Arial"/>
                <a:ea typeface="Arial"/>
                <a:cs typeface="Arial"/>
                <a:sym typeface="Arial"/>
              </a:rPr>
              <a:t>7: Connect to those who are walking the walk</a:t>
            </a:r>
          </a:p>
          <a:p>
            <a:pPr lvl="0" rtl="0">
              <a:lnSpc>
                <a:spcPct val="150003"/>
              </a:lnSpc>
              <a:spcBef>
                <a:spcPts val="0"/>
              </a:spcBef>
              <a:spcAft>
                <a:spcPts val="1100"/>
              </a:spcAft>
              <a:buNone/>
            </a:pPr>
            <a:endParaRPr sz="1800">
              <a:solidFill>
                <a:srgbClr val="F3F3F3"/>
              </a:solidFill>
              <a:latin typeface="Arial"/>
              <a:ea typeface="Arial"/>
              <a:cs typeface="Arial"/>
              <a:sym typeface="Arial"/>
            </a:endParaRPr>
          </a:p>
          <a:p>
            <a:pPr lvl="0" rtl="0">
              <a:lnSpc>
                <a:spcPct val="150003"/>
              </a:lnSpc>
              <a:spcBef>
                <a:spcPts val="0"/>
              </a:spcBef>
              <a:spcAft>
                <a:spcPts val="1100"/>
              </a:spcAft>
              <a:buNone/>
            </a:pPr>
            <a:r>
              <a:rPr lang="en" sz="1800">
                <a:solidFill>
                  <a:srgbClr val="F3F3F3"/>
                </a:solidFill>
                <a:latin typeface="Arial"/>
                <a:ea typeface="Arial"/>
                <a:cs typeface="Arial"/>
                <a:sym typeface="Arial"/>
              </a:rPr>
              <a:t>The difficulties and challenges you will face are all things other schools have experienced when beginning their programs. The greatest success comes from direct consultation and mentoring. Many national organizations have available resources and there is a lot of support out there.</a:t>
            </a:r>
          </a:p>
          <a:p>
            <a:pPr lvl="0">
              <a:lnSpc>
                <a:spcPct val="150003"/>
              </a:lnSpc>
              <a:spcBef>
                <a:spcPts val="0"/>
              </a:spcBef>
              <a:spcAft>
                <a:spcPts val="1100"/>
              </a:spcAft>
              <a:buClr>
                <a:schemeClr val="dk2"/>
              </a:buClr>
              <a:buSzPct val="110000"/>
              <a:buFont typeface="Arial"/>
              <a:buNone/>
            </a:pPr>
            <a:endParaRPr sz="1000">
              <a:solidFill>
                <a:schemeClr val="dk2"/>
              </a:solidFill>
              <a:highlight>
                <a:srgbClr val="FFFFFF"/>
              </a:highlight>
              <a:latin typeface="Arial"/>
              <a:ea typeface="Arial"/>
              <a:cs typeface="Arial"/>
              <a:sym typeface="Arial"/>
            </a:endParaRPr>
          </a:p>
          <a:p>
            <a:pPr lvl="0">
              <a:spcBef>
                <a:spcPts val="0"/>
              </a:spcBef>
              <a:buNone/>
            </a:pPr>
            <a:endParaRPr/>
          </a:p>
        </p:txBody>
      </p:sp>
    </p:spTree>
  </p:cSld>
  <p:clrMapOvr>
    <a:masterClrMapping/>
  </p:clrMapOvr>
  <p:transition spd="slow">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Shape 256"/>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None/>
            </a:pPr>
            <a:r>
              <a:rPr lang="en"/>
              <a:t>SEL Interventions</a:t>
            </a:r>
          </a:p>
        </p:txBody>
      </p:sp>
      <p:sp>
        <p:nvSpPr>
          <p:cNvPr id="257" name="Shape 257"/>
          <p:cNvSpPr txBox="1">
            <a:spLocks noGrp="1"/>
          </p:cNvSpPr>
          <p:nvPr>
            <p:ph type="body" idx="1"/>
          </p:nvPr>
        </p:nvSpPr>
        <p:spPr>
          <a:xfrm>
            <a:off x="457200" y="1200150"/>
            <a:ext cx="8229600" cy="3266999"/>
          </a:xfrm>
          <a:prstGeom prst="rect">
            <a:avLst/>
          </a:prstGeom>
        </p:spPr>
        <p:txBody>
          <a:bodyPr lIns="91425" tIns="91425" rIns="91425" bIns="91425" anchor="t" anchorCtr="0">
            <a:noAutofit/>
          </a:bodyPr>
          <a:lstStyle/>
          <a:p>
            <a:pPr marL="914400" lvl="0" indent="-381000" rtl="0">
              <a:spcBef>
                <a:spcPts val="0"/>
              </a:spcBef>
              <a:buSzPct val="100000"/>
              <a:buChar char="●"/>
            </a:pPr>
            <a:r>
              <a:rPr lang="en" sz="2400" b="1" u="sng"/>
              <a:t>everyone</a:t>
            </a:r>
            <a:r>
              <a:rPr lang="en" sz="2400"/>
              <a:t> needs to be on same page</a:t>
            </a:r>
          </a:p>
          <a:p>
            <a:pPr marL="1371600" lvl="1" indent="-381000" rtl="0">
              <a:spcBef>
                <a:spcPts val="0"/>
              </a:spcBef>
              <a:buSzPct val="100000"/>
              <a:buChar char="○"/>
            </a:pPr>
            <a:r>
              <a:rPr lang="en" sz="2400"/>
              <a:t>hold each other accountable</a:t>
            </a:r>
          </a:p>
          <a:p>
            <a:pPr marL="914400" lvl="0" indent="-381000" rtl="0">
              <a:spcBef>
                <a:spcPts val="0"/>
              </a:spcBef>
              <a:buSzPct val="100000"/>
              <a:buChar char="●"/>
            </a:pPr>
            <a:r>
              <a:rPr lang="en" sz="2400"/>
              <a:t>model healthy SEL behaviors</a:t>
            </a:r>
          </a:p>
          <a:p>
            <a:pPr marL="1371600" lvl="1" indent="-381000" rtl="0">
              <a:spcBef>
                <a:spcPts val="0"/>
              </a:spcBef>
              <a:buSzPct val="100000"/>
              <a:buChar char="○"/>
            </a:pPr>
            <a:r>
              <a:rPr lang="en" sz="2400"/>
              <a:t>be respectful to students and staff</a:t>
            </a:r>
          </a:p>
          <a:p>
            <a:pPr marL="914400" lvl="0" indent="-381000" rtl="0">
              <a:spcBef>
                <a:spcPts val="0"/>
              </a:spcBef>
              <a:buSzPct val="100000"/>
              <a:buChar char="●"/>
            </a:pPr>
            <a:r>
              <a:rPr lang="en" sz="2400"/>
              <a:t>maintain a calm, organized, inviting, and well regulated environment</a:t>
            </a:r>
          </a:p>
          <a:p>
            <a:pPr marL="914400" lvl="0" indent="-381000" rtl="0">
              <a:spcBef>
                <a:spcPts val="0"/>
              </a:spcBef>
              <a:buSzPct val="100000"/>
              <a:buChar char="●"/>
            </a:pPr>
            <a:r>
              <a:rPr lang="en" sz="2400"/>
              <a:t>monitor your personal wellness</a:t>
            </a:r>
          </a:p>
          <a:p>
            <a:pPr marL="0" lvl="0" indent="0" rtl="0">
              <a:spcBef>
                <a:spcPts val="0"/>
              </a:spcBef>
              <a:buNone/>
            </a:pPr>
            <a:endParaRPr sz="2400"/>
          </a:p>
          <a:p>
            <a:pPr lvl="0" rtl="0">
              <a:spcBef>
                <a:spcPts val="0"/>
              </a:spcBef>
              <a:buNone/>
            </a:pPr>
            <a:endParaRPr sz="2400"/>
          </a:p>
          <a:p>
            <a:pPr lvl="0" rtl="0">
              <a:spcBef>
                <a:spcPts val="0"/>
              </a:spcBef>
              <a:buNone/>
            </a:pPr>
            <a:endParaRPr/>
          </a:p>
          <a:p>
            <a:pPr lvl="0" rtl="0">
              <a:spcBef>
                <a:spcPts val="0"/>
              </a:spcBef>
              <a:buNone/>
            </a:pPr>
            <a:endParaRPr/>
          </a:p>
        </p:txBody>
      </p:sp>
    </p:spTree>
  </p:cSld>
  <p:clrMapOvr>
    <a:masterClrMapping/>
  </p:clrMapOvr>
  <p:transition spd="slow">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Shape 262"/>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None/>
            </a:pPr>
            <a:r>
              <a:rPr lang="en"/>
              <a:t>SEL Interventions</a:t>
            </a:r>
          </a:p>
        </p:txBody>
      </p:sp>
      <p:sp>
        <p:nvSpPr>
          <p:cNvPr id="263" name="Shape 263"/>
          <p:cNvSpPr txBox="1">
            <a:spLocks noGrp="1"/>
          </p:cNvSpPr>
          <p:nvPr>
            <p:ph type="body" idx="1"/>
          </p:nvPr>
        </p:nvSpPr>
        <p:spPr>
          <a:xfrm>
            <a:off x="457200" y="1200150"/>
            <a:ext cx="8229600" cy="3266999"/>
          </a:xfrm>
          <a:prstGeom prst="rect">
            <a:avLst/>
          </a:prstGeom>
        </p:spPr>
        <p:txBody>
          <a:bodyPr lIns="91425" tIns="91425" rIns="91425" bIns="91425" anchor="t" anchorCtr="0">
            <a:noAutofit/>
          </a:bodyPr>
          <a:lstStyle/>
          <a:p>
            <a:pPr marL="914400" lvl="0" indent="-381000" rtl="0">
              <a:spcBef>
                <a:spcPts val="0"/>
              </a:spcBef>
              <a:buSzPct val="100000"/>
              <a:buChar char="●"/>
            </a:pPr>
            <a:r>
              <a:rPr lang="en" sz="2400"/>
              <a:t>connection boards in classrooms</a:t>
            </a:r>
          </a:p>
          <a:p>
            <a:pPr marL="1371600" lvl="1" indent="-381000" rtl="0">
              <a:spcBef>
                <a:spcPts val="0"/>
              </a:spcBef>
              <a:buSzPct val="100000"/>
              <a:buChar char="○"/>
            </a:pPr>
            <a:r>
              <a:rPr lang="en" sz="2400"/>
              <a:t>let your student know you </a:t>
            </a:r>
          </a:p>
          <a:p>
            <a:pPr marL="914400" lvl="0" indent="-381000" rtl="0">
              <a:spcBef>
                <a:spcPts val="0"/>
              </a:spcBef>
              <a:buSzPct val="100000"/>
              <a:buChar char="●"/>
            </a:pPr>
            <a:r>
              <a:rPr lang="en" sz="2400"/>
              <a:t>get to know your students beyond the classroom</a:t>
            </a:r>
          </a:p>
          <a:p>
            <a:pPr marL="914400" lvl="0" indent="-381000" rtl="0">
              <a:spcBef>
                <a:spcPts val="0"/>
              </a:spcBef>
              <a:buSzPct val="100000"/>
              <a:buChar char="●"/>
            </a:pPr>
            <a:r>
              <a:rPr lang="en" sz="2400"/>
              <a:t>observe changes in attitude/behavior or grades</a:t>
            </a:r>
          </a:p>
          <a:p>
            <a:pPr marL="1371600" lvl="1" indent="-381000" rtl="0">
              <a:spcBef>
                <a:spcPts val="0"/>
              </a:spcBef>
              <a:buSzPct val="100000"/>
              <a:buChar char="○"/>
            </a:pPr>
            <a:r>
              <a:rPr lang="en" sz="2400"/>
              <a:t>changes occur for a reason</a:t>
            </a:r>
          </a:p>
          <a:p>
            <a:pPr marL="914400" lvl="0" indent="-381000" rtl="0">
              <a:spcBef>
                <a:spcPts val="0"/>
              </a:spcBef>
              <a:buSzPct val="100000"/>
              <a:buChar char="●"/>
            </a:pPr>
            <a:r>
              <a:rPr lang="en" sz="2400"/>
              <a:t>teachers report changes to counselors</a:t>
            </a:r>
          </a:p>
          <a:p>
            <a:pPr marL="1371600" lvl="1" indent="-381000" rtl="0">
              <a:spcBef>
                <a:spcPts val="0"/>
              </a:spcBef>
              <a:buSzPct val="100000"/>
              <a:buChar char="○"/>
            </a:pPr>
            <a:r>
              <a:rPr lang="en" sz="2400"/>
              <a:t>work together to help resolve </a:t>
            </a:r>
          </a:p>
          <a:p>
            <a:pPr lvl="0">
              <a:spcBef>
                <a:spcPts val="0"/>
              </a:spcBef>
              <a:buNone/>
            </a:pPr>
            <a:endParaRPr sz="2400"/>
          </a:p>
        </p:txBody>
      </p:sp>
    </p:spTree>
  </p:cSld>
  <p:clrMapOvr>
    <a:masterClrMapping/>
  </p:clrMapOvr>
  <p:transition spd="slow">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Shape 268"/>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None/>
            </a:pPr>
            <a:r>
              <a:rPr lang="en"/>
              <a:t>SEL Interventions	</a:t>
            </a:r>
          </a:p>
        </p:txBody>
      </p:sp>
      <p:sp>
        <p:nvSpPr>
          <p:cNvPr id="269" name="Shape 269"/>
          <p:cNvSpPr txBox="1">
            <a:spLocks noGrp="1"/>
          </p:cNvSpPr>
          <p:nvPr>
            <p:ph type="body" idx="1"/>
          </p:nvPr>
        </p:nvSpPr>
        <p:spPr>
          <a:xfrm>
            <a:off x="457200" y="1200150"/>
            <a:ext cx="8229600" cy="3266999"/>
          </a:xfrm>
          <a:prstGeom prst="rect">
            <a:avLst/>
          </a:prstGeom>
        </p:spPr>
        <p:txBody>
          <a:bodyPr lIns="91425" tIns="91425" rIns="91425" bIns="91425" anchor="t" anchorCtr="0">
            <a:noAutofit/>
          </a:bodyPr>
          <a:lstStyle/>
          <a:p>
            <a:pPr marL="914400" lvl="0" indent="-381000" rtl="0">
              <a:spcBef>
                <a:spcPts val="0"/>
              </a:spcBef>
              <a:buSzPct val="100000"/>
              <a:buChar char="●"/>
            </a:pPr>
            <a:r>
              <a:rPr lang="en" sz="2400"/>
              <a:t>attend sporting and musical events </a:t>
            </a:r>
          </a:p>
          <a:p>
            <a:pPr marL="914400" lvl="0" indent="-381000" rtl="0">
              <a:spcBef>
                <a:spcPts val="0"/>
              </a:spcBef>
              <a:buSzPct val="100000"/>
              <a:buChar char="●"/>
            </a:pPr>
            <a:r>
              <a:rPr lang="en" sz="2400"/>
              <a:t>get involved with extracurriculars</a:t>
            </a:r>
          </a:p>
          <a:p>
            <a:pPr marL="914400" lvl="0" indent="-381000" rtl="0">
              <a:spcBef>
                <a:spcPts val="0"/>
              </a:spcBef>
              <a:buSzPct val="100000"/>
              <a:buChar char="●"/>
            </a:pPr>
            <a:r>
              <a:rPr lang="en" sz="2400"/>
              <a:t>get to know your co-workers</a:t>
            </a:r>
          </a:p>
          <a:p>
            <a:pPr marL="914400" lvl="0" indent="-381000" rtl="0">
              <a:spcBef>
                <a:spcPts val="0"/>
              </a:spcBef>
              <a:buSzPct val="100000"/>
              <a:buChar char="●"/>
            </a:pPr>
            <a:r>
              <a:rPr lang="en" sz="2400"/>
              <a:t>attend staff events</a:t>
            </a:r>
          </a:p>
          <a:p>
            <a:pPr marL="1371600" lvl="1" indent="-381000" rtl="0">
              <a:spcBef>
                <a:spcPts val="0"/>
              </a:spcBef>
              <a:buSzPct val="100000"/>
              <a:buChar char="○"/>
            </a:pPr>
            <a:r>
              <a:rPr lang="en" sz="2400"/>
              <a:t>birthday breakfast</a:t>
            </a:r>
          </a:p>
          <a:p>
            <a:pPr marL="1371600" lvl="1" indent="-381000" rtl="0">
              <a:spcBef>
                <a:spcPts val="0"/>
              </a:spcBef>
              <a:buSzPct val="100000"/>
              <a:buChar char="○"/>
            </a:pPr>
            <a:r>
              <a:rPr lang="en" sz="2400"/>
              <a:t>social committee events</a:t>
            </a:r>
          </a:p>
          <a:p>
            <a:pPr marL="914400" lvl="0" indent="-381000" rtl="0">
              <a:spcBef>
                <a:spcPts val="0"/>
              </a:spcBef>
              <a:buSzPct val="100000"/>
              <a:buChar char="●"/>
            </a:pPr>
            <a:r>
              <a:rPr lang="en" sz="2400"/>
              <a:t>classroom SEL activities</a:t>
            </a:r>
          </a:p>
          <a:p>
            <a:pPr marL="1371600" lvl="1" indent="-381000" rtl="0">
              <a:spcBef>
                <a:spcPts val="0"/>
              </a:spcBef>
              <a:buSzPct val="100000"/>
              <a:buChar char="○"/>
            </a:pPr>
            <a:r>
              <a:rPr lang="en" sz="2400"/>
              <a:t>pat on the back/gift to offer</a:t>
            </a:r>
          </a:p>
          <a:p>
            <a:pPr lvl="0" rtl="0">
              <a:spcBef>
                <a:spcPts val="0"/>
              </a:spcBef>
              <a:buNone/>
            </a:pPr>
            <a:endParaRPr/>
          </a:p>
        </p:txBody>
      </p:sp>
    </p:spTree>
  </p:cSld>
  <p:clrMapOvr>
    <a:masterClrMapping/>
  </p:clrMapOvr>
  <p:transition spd="slow">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Shape 274"/>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rtl="0">
              <a:spcBef>
                <a:spcPts val="0"/>
              </a:spcBef>
              <a:buNone/>
            </a:pPr>
            <a:r>
              <a:rPr lang="en"/>
              <a:t>SEL Interventions	</a:t>
            </a:r>
          </a:p>
        </p:txBody>
      </p:sp>
      <p:sp>
        <p:nvSpPr>
          <p:cNvPr id="275" name="Shape 275"/>
          <p:cNvSpPr txBox="1">
            <a:spLocks noGrp="1"/>
          </p:cNvSpPr>
          <p:nvPr>
            <p:ph type="body" idx="1"/>
          </p:nvPr>
        </p:nvSpPr>
        <p:spPr>
          <a:xfrm>
            <a:off x="457200" y="1200150"/>
            <a:ext cx="8229600" cy="3266999"/>
          </a:xfrm>
          <a:prstGeom prst="rect">
            <a:avLst/>
          </a:prstGeom>
        </p:spPr>
        <p:txBody>
          <a:bodyPr lIns="91425" tIns="91425" rIns="91425" bIns="91425" anchor="t" anchorCtr="0">
            <a:noAutofit/>
          </a:bodyPr>
          <a:lstStyle/>
          <a:p>
            <a:pPr marL="914400" marR="0" lvl="0" indent="-381000" algn="l" rtl="0">
              <a:lnSpc>
                <a:spcPct val="100000"/>
              </a:lnSpc>
              <a:spcBef>
                <a:spcPts val="0"/>
              </a:spcBef>
              <a:spcAft>
                <a:spcPts val="0"/>
              </a:spcAft>
              <a:buClr>
                <a:schemeClr val="lt2"/>
              </a:buClr>
              <a:buSzPct val="100000"/>
              <a:buFont typeface="Georgia"/>
              <a:buChar char="●"/>
            </a:pPr>
            <a:r>
              <a:rPr lang="en" sz="2400"/>
              <a:t>SEL courses - SPARK, Shine, Choices, Lifeskills</a:t>
            </a:r>
          </a:p>
          <a:p>
            <a:pPr marL="914400" marR="0" lvl="0" indent="-381000" algn="l" rtl="0">
              <a:lnSpc>
                <a:spcPct val="100000"/>
              </a:lnSpc>
              <a:spcBef>
                <a:spcPts val="0"/>
              </a:spcBef>
              <a:spcAft>
                <a:spcPts val="0"/>
              </a:spcAft>
              <a:buSzPct val="100000"/>
              <a:buChar char="●"/>
            </a:pPr>
            <a:r>
              <a:rPr lang="en" sz="2400"/>
              <a:t>Assemblies </a:t>
            </a:r>
          </a:p>
          <a:p>
            <a:pPr marL="1371600" marR="0" lvl="1" indent="-381000" algn="l" rtl="0">
              <a:lnSpc>
                <a:spcPct val="100000"/>
              </a:lnSpc>
              <a:spcBef>
                <a:spcPts val="0"/>
              </a:spcBef>
              <a:spcAft>
                <a:spcPts val="0"/>
              </a:spcAft>
              <a:buSzPct val="100000"/>
              <a:buChar char="○"/>
            </a:pPr>
            <a:r>
              <a:rPr lang="en" sz="2400"/>
              <a:t>Motivational and/or school improvement</a:t>
            </a:r>
          </a:p>
          <a:p>
            <a:pPr marL="914400" marR="0" lvl="0" indent="-381000" algn="l" rtl="0">
              <a:lnSpc>
                <a:spcPct val="100000"/>
              </a:lnSpc>
              <a:spcBef>
                <a:spcPts val="0"/>
              </a:spcBef>
              <a:spcAft>
                <a:spcPts val="0"/>
              </a:spcAft>
              <a:buClr>
                <a:schemeClr val="lt2"/>
              </a:buClr>
              <a:buSzPct val="100000"/>
              <a:buFont typeface="Georgia"/>
              <a:buChar char="●"/>
            </a:pPr>
            <a:r>
              <a:rPr lang="en" sz="2400" i="1"/>
              <a:t>Fallen</a:t>
            </a:r>
            <a:r>
              <a:rPr lang="en" sz="2400"/>
              <a:t> on YouTube soon…</a:t>
            </a:r>
          </a:p>
          <a:p>
            <a:pPr marL="914400" marR="0" lvl="0" indent="-381000" algn="l" rtl="0">
              <a:lnSpc>
                <a:spcPct val="100000"/>
              </a:lnSpc>
              <a:spcBef>
                <a:spcPts val="0"/>
              </a:spcBef>
              <a:spcAft>
                <a:spcPts val="0"/>
              </a:spcAft>
              <a:buSzPct val="100000"/>
              <a:buChar char="●"/>
            </a:pPr>
            <a:r>
              <a:rPr lang="en" sz="2400"/>
              <a:t>SEL student groups</a:t>
            </a:r>
          </a:p>
          <a:p>
            <a:pPr marL="914400" marR="0" lvl="0" indent="-381000" algn="l" rtl="0">
              <a:lnSpc>
                <a:spcPct val="100000"/>
              </a:lnSpc>
              <a:spcBef>
                <a:spcPts val="0"/>
              </a:spcBef>
              <a:spcAft>
                <a:spcPts val="0"/>
              </a:spcAft>
              <a:buClr>
                <a:schemeClr val="lt2"/>
              </a:buClr>
              <a:buSzPct val="100000"/>
              <a:buFont typeface="Georgia"/>
              <a:buChar char="●"/>
            </a:pPr>
            <a:r>
              <a:rPr lang="en" sz="2400"/>
              <a:t>work to make the environment something you love</a:t>
            </a:r>
          </a:p>
          <a:p>
            <a:pPr marL="914400" marR="0" lvl="0" indent="-381000" algn="l" rtl="0">
              <a:lnSpc>
                <a:spcPct val="100000"/>
              </a:lnSpc>
              <a:spcBef>
                <a:spcPts val="0"/>
              </a:spcBef>
              <a:spcAft>
                <a:spcPts val="0"/>
              </a:spcAft>
              <a:buClr>
                <a:schemeClr val="lt2"/>
              </a:buClr>
              <a:buSzPct val="100000"/>
              <a:buFont typeface="Georgia"/>
              <a:buChar char="●"/>
            </a:pPr>
            <a:r>
              <a:rPr lang="en" sz="2400"/>
              <a:t>five cents worth of positive feedback</a:t>
            </a:r>
          </a:p>
          <a:p>
            <a:pPr marL="914400" marR="0" lvl="0" indent="-381000" algn="l" rtl="0">
              <a:lnSpc>
                <a:spcPct val="100000"/>
              </a:lnSpc>
              <a:spcBef>
                <a:spcPts val="0"/>
              </a:spcBef>
              <a:spcAft>
                <a:spcPts val="0"/>
              </a:spcAft>
              <a:buSzPct val="100000"/>
              <a:buChar char="●"/>
            </a:pPr>
            <a:r>
              <a:rPr lang="en" sz="2400"/>
              <a:t>have fun!</a:t>
            </a:r>
          </a:p>
          <a:p>
            <a:pPr lvl="0" rtl="0">
              <a:spcBef>
                <a:spcPts val="0"/>
              </a:spcBef>
              <a:buNone/>
            </a:pPr>
            <a:endParaRPr/>
          </a:p>
        </p:txBody>
      </p:sp>
    </p:spTree>
  </p:cSld>
  <p:clrMapOvr>
    <a:masterClrMapping/>
  </p:clrMapOvr>
  <p:transition spd="slow">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Shape 280"/>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Clr>
                <a:schemeClr val="dk2"/>
              </a:buClr>
              <a:buSzPct val="25000"/>
              <a:buFont typeface="Arial"/>
              <a:buNone/>
            </a:pPr>
            <a:r>
              <a:rPr lang="en">
                <a:solidFill>
                  <a:schemeClr val="accent2"/>
                </a:solidFill>
              </a:rPr>
              <a:t>SEL Interventions</a:t>
            </a:r>
          </a:p>
        </p:txBody>
      </p:sp>
      <p:sp>
        <p:nvSpPr>
          <p:cNvPr id="281" name="Shape 281"/>
          <p:cNvSpPr txBox="1">
            <a:spLocks noGrp="1"/>
          </p:cNvSpPr>
          <p:nvPr>
            <p:ph type="body" idx="1"/>
          </p:nvPr>
        </p:nvSpPr>
        <p:spPr>
          <a:xfrm>
            <a:off x="457200" y="1200150"/>
            <a:ext cx="8229600" cy="3266999"/>
          </a:xfrm>
          <a:prstGeom prst="rect">
            <a:avLst/>
          </a:prstGeom>
        </p:spPr>
        <p:txBody>
          <a:bodyPr lIns="91425" tIns="91425" rIns="91425" bIns="91425" anchor="t" anchorCtr="0">
            <a:noAutofit/>
          </a:bodyPr>
          <a:lstStyle/>
          <a:p>
            <a:pPr marL="457200" lvl="0" indent="-228600" rtl="0">
              <a:spcBef>
                <a:spcPts val="0"/>
              </a:spcBef>
              <a:buChar char="●"/>
            </a:pPr>
            <a:endParaRPr/>
          </a:p>
          <a:p>
            <a:pPr lvl="0" rtl="0">
              <a:spcBef>
                <a:spcPts val="0"/>
              </a:spcBef>
              <a:buNone/>
            </a:pPr>
            <a:endParaRPr/>
          </a:p>
        </p:txBody>
      </p:sp>
    </p:spTree>
  </p:cSld>
  <p:clrMapOvr>
    <a:masterClrMapping/>
  </p:clrMapOvr>
  <p:transition spd="slow">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Shape 286"/>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None/>
            </a:pPr>
            <a:r>
              <a:rPr lang="en"/>
              <a:t>SEL Interventions	</a:t>
            </a:r>
          </a:p>
        </p:txBody>
      </p:sp>
      <p:sp>
        <p:nvSpPr>
          <p:cNvPr id="287" name="Shape 287"/>
          <p:cNvSpPr txBox="1">
            <a:spLocks noGrp="1"/>
          </p:cNvSpPr>
          <p:nvPr>
            <p:ph type="body" idx="1"/>
          </p:nvPr>
        </p:nvSpPr>
        <p:spPr>
          <a:xfrm>
            <a:off x="457200" y="1200150"/>
            <a:ext cx="8229600" cy="3267000"/>
          </a:xfrm>
          <a:prstGeom prst="rect">
            <a:avLst/>
          </a:prstGeom>
        </p:spPr>
        <p:txBody>
          <a:bodyPr lIns="91425" tIns="91425" rIns="91425" bIns="91425" anchor="t" anchorCtr="0">
            <a:noAutofit/>
          </a:bodyPr>
          <a:lstStyle/>
          <a:p>
            <a:pPr marL="457200" lvl="0" indent="-228600" rtl="0">
              <a:spcBef>
                <a:spcPts val="0"/>
              </a:spcBef>
              <a:buChar char="●"/>
            </a:pPr>
            <a:r>
              <a:rPr lang="en" u="sng">
                <a:solidFill>
                  <a:schemeClr val="hlink"/>
                </a:solidFill>
                <a:hlinkClick r:id="rId3"/>
              </a:rPr>
              <a:t>www.pinterest.com</a:t>
            </a:r>
          </a:p>
          <a:p>
            <a:pPr marL="457200" lvl="0" indent="-228600" rtl="0">
              <a:spcBef>
                <a:spcPts val="0"/>
              </a:spcBef>
              <a:buChar char="●"/>
            </a:pPr>
            <a:r>
              <a:rPr lang="en" u="sng">
                <a:solidFill>
                  <a:schemeClr val="hlink"/>
                </a:solidFill>
                <a:hlinkClick r:id="rId4"/>
              </a:rPr>
              <a:t>www.edutopia/org/social-emotional-learning</a:t>
            </a:r>
            <a:r>
              <a:rPr lang="en"/>
              <a:t> </a:t>
            </a:r>
          </a:p>
          <a:p>
            <a:pPr marL="457200" lvl="0" indent="-228600" rtl="0">
              <a:spcBef>
                <a:spcPts val="0"/>
              </a:spcBef>
              <a:buChar char="●"/>
            </a:pPr>
            <a:r>
              <a:rPr lang="en" u="sng">
                <a:solidFill>
                  <a:schemeClr val="hlink"/>
                </a:solidFill>
                <a:hlinkClick r:id="rId5"/>
              </a:rPr>
              <a:t>www.casel.org</a:t>
            </a:r>
          </a:p>
          <a:p>
            <a:pPr lvl="0" rtl="0">
              <a:spcBef>
                <a:spcPts val="0"/>
              </a:spcBef>
              <a:buNone/>
            </a:pPr>
            <a:endParaRPr/>
          </a:p>
          <a:p>
            <a:pPr lvl="0" rtl="0">
              <a:spcBef>
                <a:spcPts val="0"/>
              </a:spcBef>
              <a:buNone/>
            </a:pPr>
            <a:endParaRPr sz="1050" b="1">
              <a:solidFill>
                <a:srgbClr val="006621"/>
              </a:solidFill>
              <a:highlight>
                <a:srgbClr val="FFFFFF"/>
              </a:highlight>
              <a:latin typeface="Arial"/>
              <a:ea typeface="Arial"/>
              <a:cs typeface="Arial"/>
              <a:sym typeface="Arial"/>
            </a:endParaRPr>
          </a:p>
        </p:txBody>
      </p:sp>
    </p:spTree>
  </p:cSld>
  <p:clrMapOvr>
    <a:masterClrMapping/>
  </p:clrMapOvr>
  <p:transition spd="slow">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Shape 292"/>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None/>
            </a:pPr>
            <a:r>
              <a:rPr lang="en"/>
              <a:t>For More Information:	</a:t>
            </a:r>
          </a:p>
        </p:txBody>
      </p:sp>
      <p:sp>
        <p:nvSpPr>
          <p:cNvPr id="293" name="Shape 293"/>
          <p:cNvSpPr txBox="1">
            <a:spLocks noGrp="1"/>
          </p:cNvSpPr>
          <p:nvPr>
            <p:ph type="body" idx="1"/>
          </p:nvPr>
        </p:nvSpPr>
        <p:spPr>
          <a:xfrm>
            <a:off x="457200" y="1200150"/>
            <a:ext cx="8229600" cy="3267000"/>
          </a:xfrm>
          <a:prstGeom prst="rect">
            <a:avLst/>
          </a:prstGeom>
        </p:spPr>
        <p:txBody>
          <a:bodyPr lIns="91425" tIns="91425" rIns="91425" bIns="91425" anchor="t" anchorCtr="0">
            <a:noAutofit/>
          </a:bodyPr>
          <a:lstStyle/>
          <a:p>
            <a:pPr lvl="0">
              <a:spcBef>
                <a:spcPts val="0"/>
              </a:spcBef>
              <a:buNone/>
            </a:pPr>
            <a:endParaRPr/>
          </a:p>
          <a:p>
            <a:pPr lvl="0">
              <a:spcBef>
                <a:spcPts val="0"/>
              </a:spcBef>
              <a:buNone/>
            </a:pPr>
            <a:r>
              <a:rPr lang="en" sz="4800"/>
              <a:t>Lisa Miller</a:t>
            </a:r>
          </a:p>
          <a:p>
            <a:pPr lvl="0">
              <a:spcBef>
                <a:spcPts val="0"/>
              </a:spcBef>
              <a:buNone/>
            </a:pPr>
            <a:r>
              <a:rPr lang="en" sz="4800"/>
              <a:t>lmiller@district227.org</a:t>
            </a:r>
          </a:p>
        </p:txBody>
      </p:sp>
    </p:spTree>
  </p:cSld>
  <p:clrMapOvr>
    <a:masterClrMapping/>
  </p:clrMapOvr>
  <p:transition spd="slow">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298" name="Shape 298"/>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None/>
            </a:pPr>
            <a:endParaRPr/>
          </a:p>
        </p:txBody>
      </p:sp>
      <p:sp>
        <p:nvSpPr>
          <p:cNvPr id="299" name="Shape 299"/>
          <p:cNvSpPr txBox="1">
            <a:spLocks noGrp="1"/>
          </p:cNvSpPr>
          <p:nvPr>
            <p:ph type="body" idx="1"/>
          </p:nvPr>
        </p:nvSpPr>
        <p:spPr>
          <a:xfrm>
            <a:off x="457200" y="1200150"/>
            <a:ext cx="8229600" cy="3266999"/>
          </a:xfrm>
          <a:prstGeom prst="rect">
            <a:avLst/>
          </a:prstGeom>
        </p:spPr>
        <p:txBody>
          <a:bodyPr lIns="91425" tIns="91425" rIns="91425" bIns="91425" anchor="t" anchorCtr="0">
            <a:noAutofit/>
          </a:bodyPr>
          <a:lstStyle/>
          <a:p>
            <a:pPr lvl="0" rtl="0">
              <a:spcBef>
                <a:spcPts val="0"/>
              </a:spcBef>
              <a:buNone/>
            </a:pPr>
            <a:r>
              <a:rPr lang="en"/>
              <a:t>“I have always felt that a </a:t>
            </a:r>
            <a:r>
              <a:rPr lang="en" b="1" i="1"/>
              <a:t>true textbook</a:t>
            </a:r>
            <a:r>
              <a:rPr lang="en"/>
              <a:t> for the pupil is his teacher.   </a:t>
            </a:r>
          </a:p>
          <a:p>
            <a:pPr lvl="0">
              <a:spcBef>
                <a:spcPts val="0"/>
              </a:spcBef>
              <a:buNone/>
            </a:pPr>
            <a:r>
              <a:rPr lang="en"/>
              <a:t>- Mahatma Gandhi</a:t>
            </a: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None/>
            </a:pPr>
            <a:endParaRPr/>
          </a:p>
        </p:txBody>
      </p:sp>
      <p:sp>
        <p:nvSpPr>
          <p:cNvPr id="88" name="Shape 88"/>
          <p:cNvSpPr txBox="1">
            <a:spLocks noGrp="1"/>
          </p:cNvSpPr>
          <p:nvPr>
            <p:ph type="body" idx="1"/>
          </p:nvPr>
        </p:nvSpPr>
        <p:spPr>
          <a:xfrm>
            <a:off x="457200" y="630900"/>
            <a:ext cx="8229600" cy="3836400"/>
          </a:xfrm>
          <a:prstGeom prst="rect">
            <a:avLst/>
          </a:prstGeom>
        </p:spPr>
        <p:txBody>
          <a:bodyPr lIns="91425" tIns="91425" rIns="91425" bIns="91425" anchor="t" anchorCtr="0">
            <a:noAutofit/>
          </a:bodyPr>
          <a:lstStyle/>
          <a:p>
            <a:pPr lvl="0">
              <a:spcBef>
                <a:spcPts val="0"/>
              </a:spcBef>
              <a:buNone/>
            </a:pPr>
            <a:r>
              <a:rPr lang="en"/>
              <a:t>“The </a:t>
            </a:r>
            <a:r>
              <a:rPr lang="en" b="1" i="1"/>
              <a:t>effects</a:t>
            </a:r>
            <a:r>
              <a:rPr lang="en"/>
              <a:t> you will have on your students are </a:t>
            </a:r>
            <a:r>
              <a:rPr lang="en" b="1" i="1"/>
              <a:t>infinite</a:t>
            </a:r>
            <a:r>
              <a:rPr lang="en"/>
              <a:t> and currently unknown; you will probably shape the way they proceed in their careers, the way they will vote, the way they will behave as partners and spouses, the way they will raise their kids.” - Donna Quesada</a:t>
            </a:r>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None/>
            </a:pPr>
            <a:r>
              <a:rPr lang="en"/>
              <a:t>Your Choice to Teach</a:t>
            </a:r>
          </a:p>
        </p:txBody>
      </p:sp>
      <p:sp>
        <p:nvSpPr>
          <p:cNvPr id="94" name="Shape 94"/>
          <p:cNvSpPr txBox="1">
            <a:spLocks noGrp="1"/>
          </p:cNvSpPr>
          <p:nvPr>
            <p:ph type="body" idx="1"/>
          </p:nvPr>
        </p:nvSpPr>
        <p:spPr>
          <a:xfrm>
            <a:off x="457200" y="1200150"/>
            <a:ext cx="8229600" cy="3266999"/>
          </a:xfrm>
          <a:prstGeom prst="rect">
            <a:avLst/>
          </a:prstGeom>
        </p:spPr>
        <p:txBody>
          <a:bodyPr lIns="91425" tIns="91425" rIns="91425" bIns="91425" anchor="t" anchorCtr="0">
            <a:noAutofit/>
          </a:bodyPr>
          <a:lstStyle/>
          <a:p>
            <a:pPr marL="457200" lvl="0" indent="-228600" rtl="0">
              <a:spcBef>
                <a:spcPts val="0"/>
              </a:spcBef>
              <a:buChar char="●"/>
            </a:pPr>
            <a:r>
              <a:rPr lang="en"/>
              <a:t>What teacher/counselor made a difference in your life?</a:t>
            </a:r>
          </a:p>
          <a:p>
            <a:pPr marL="457200" lvl="0" indent="-228600" rtl="0">
              <a:spcBef>
                <a:spcPts val="0"/>
              </a:spcBef>
              <a:buChar char="●"/>
            </a:pPr>
            <a:r>
              <a:rPr lang="en"/>
              <a:t>Which teacher/counselor was your inspiration?</a:t>
            </a:r>
          </a:p>
          <a:p>
            <a:pPr marL="457200" lvl="0" indent="-228600" rtl="0">
              <a:spcBef>
                <a:spcPts val="0"/>
              </a:spcBef>
              <a:buChar char="●"/>
            </a:pPr>
            <a:r>
              <a:rPr lang="en"/>
              <a:t>What teacher/counselor do you stay in touch with?</a:t>
            </a:r>
          </a:p>
          <a:p>
            <a:pPr lvl="0" rtl="0">
              <a:spcBef>
                <a:spcPts val="0"/>
              </a:spcBef>
              <a:buNone/>
            </a:pPr>
            <a:endParaRPr/>
          </a:p>
          <a:p>
            <a:pPr lvl="0">
              <a:spcBef>
                <a:spcPts val="0"/>
              </a:spcBef>
              <a:buNone/>
            </a:pPr>
            <a:endParaRP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None/>
            </a:pPr>
            <a:endParaRPr/>
          </a:p>
        </p:txBody>
      </p:sp>
      <p:sp>
        <p:nvSpPr>
          <p:cNvPr id="100" name="Shape 100"/>
          <p:cNvSpPr txBox="1">
            <a:spLocks noGrp="1"/>
          </p:cNvSpPr>
          <p:nvPr>
            <p:ph type="body" idx="1"/>
          </p:nvPr>
        </p:nvSpPr>
        <p:spPr>
          <a:xfrm>
            <a:off x="457200" y="630900"/>
            <a:ext cx="8229600" cy="3836400"/>
          </a:xfrm>
          <a:prstGeom prst="rect">
            <a:avLst/>
          </a:prstGeom>
        </p:spPr>
        <p:txBody>
          <a:bodyPr lIns="91425" tIns="91425" rIns="91425" bIns="91425" anchor="t" anchorCtr="0">
            <a:noAutofit/>
          </a:bodyPr>
          <a:lstStyle/>
          <a:p>
            <a:pPr lvl="0" rtl="0">
              <a:spcBef>
                <a:spcPts val="0"/>
              </a:spcBef>
              <a:buNone/>
            </a:pPr>
            <a:r>
              <a:rPr lang="en"/>
              <a:t>“One looks back with </a:t>
            </a:r>
            <a:r>
              <a:rPr lang="en" b="1" i="1"/>
              <a:t>appreciation</a:t>
            </a:r>
            <a:r>
              <a:rPr lang="en"/>
              <a:t> to the brilliant teachers, but with </a:t>
            </a:r>
            <a:r>
              <a:rPr lang="en" b="1" i="1"/>
              <a:t>gratitude</a:t>
            </a:r>
            <a:r>
              <a:rPr lang="en"/>
              <a:t> to those who touched our </a:t>
            </a:r>
            <a:r>
              <a:rPr lang="en" b="1" i="1"/>
              <a:t>human feelings</a:t>
            </a:r>
            <a:r>
              <a:rPr lang="en"/>
              <a:t>. The curriculum is so much raw material, but </a:t>
            </a:r>
            <a:r>
              <a:rPr lang="en" b="1" i="1"/>
              <a:t>warmth</a:t>
            </a:r>
            <a:r>
              <a:rPr lang="en"/>
              <a:t> is the vital element for the growing plant and the </a:t>
            </a:r>
            <a:r>
              <a:rPr lang="en" b="1" i="1"/>
              <a:t>soul of the child</a:t>
            </a:r>
            <a:r>
              <a:rPr lang="en"/>
              <a:t>.” </a:t>
            </a:r>
          </a:p>
          <a:p>
            <a:pPr lvl="0">
              <a:spcBef>
                <a:spcPts val="0"/>
              </a:spcBef>
              <a:buNone/>
            </a:pPr>
            <a:r>
              <a:rPr lang="en"/>
              <a:t>- Carl Jung</a:t>
            </a:r>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None/>
            </a:pPr>
            <a:r>
              <a:rPr lang="en"/>
              <a:t>Who have you inspired?</a:t>
            </a:r>
          </a:p>
        </p:txBody>
      </p:sp>
      <p:sp>
        <p:nvSpPr>
          <p:cNvPr id="106" name="Shape 106"/>
          <p:cNvSpPr txBox="1">
            <a:spLocks noGrp="1"/>
          </p:cNvSpPr>
          <p:nvPr>
            <p:ph type="body" idx="1"/>
          </p:nvPr>
        </p:nvSpPr>
        <p:spPr>
          <a:xfrm>
            <a:off x="457200" y="1200150"/>
            <a:ext cx="8229600" cy="3266999"/>
          </a:xfrm>
          <a:prstGeom prst="rect">
            <a:avLst/>
          </a:prstGeom>
        </p:spPr>
        <p:txBody>
          <a:bodyPr lIns="91425" tIns="91425" rIns="91425" bIns="91425" anchor="t" anchorCtr="0">
            <a:noAutofit/>
          </a:bodyPr>
          <a:lstStyle/>
          <a:p>
            <a:pPr marL="457200" lvl="0" indent="-228600" rtl="0">
              <a:spcBef>
                <a:spcPts val="0"/>
              </a:spcBef>
              <a:buChar char="●"/>
            </a:pPr>
            <a:r>
              <a:rPr lang="en"/>
              <a:t>How many graduates do you still have contact with?</a:t>
            </a:r>
          </a:p>
          <a:p>
            <a:pPr marL="457200" lvl="0" indent="-228600" rtl="0">
              <a:spcBef>
                <a:spcPts val="0"/>
              </a:spcBef>
              <a:buChar char="●"/>
            </a:pPr>
            <a:r>
              <a:rPr lang="en"/>
              <a:t>How many weddings, showers, or graduation parties have you attended?</a:t>
            </a:r>
          </a:p>
          <a:p>
            <a:pPr marL="457200" lvl="0" indent="-228600">
              <a:spcBef>
                <a:spcPts val="0"/>
              </a:spcBef>
              <a:buChar char="●"/>
            </a:pPr>
            <a:r>
              <a:rPr lang="en"/>
              <a:t>Are you happy with these numbers?</a:t>
            </a:r>
          </a:p>
        </p:txBody>
      </p:sp>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None/>
            </a:pPr>
            <a:r>
              <a:rPr lang="en"/>
              <a:t>Activity		</a:t>
            </a:r>
          </a:p>
        </p:txBody>
      </p:sp>
      <p:sp>
        <p:nvSpPr>
          <p:cNvPr id="112" name="Shape 112"/>
          <p:cNvSpPr txBox="1">
            <a:spLocks noGrp="1"/>
          </p:cNvSpPr>
          <p:nvPr>
            <p:ph type="body" idx="1"/>
          </p:nvPr>
        </p:nvSpPr>
        <p:spPr>
          <a:xfrm>
            <a:off x="457200" y="1200150"/>
            <a:ext cx="8229600" cy="3266999"/>
          </a:xfrm>
          <a:prstGeom prst="rect">
            <a:avLst/>
          </a:prstGeom>
        </p:spPr>
        <p:txBody>
          <a:bodyPr lIns="91425" tIns="91425" rIns="91425" bIns="91425" anchor="t" anchorCtr="0">
            <a:noAutofit/>
          </a:bodyPr>
          <a:lstStyle/>
          <a:p>
            <a:pPr lvl="0">
              <a:spcBef>
                <a:spcPts val="0"/>
              </a:spcBef>
              <a:buNone/>
            </a:pPr>
            <a:r>
              <a:rPr lang="en"/>
              <a:t>Privilege Walk</a:t>
            </a:r>
          </a:p>
        </p:txBody>
      </p:sp>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None/>
            </a:pPr>
            <a:r>
              <a:rPr lang="en"/>
              <a:t>What is SEL?</a:t>
            </a:r>
          </a:p>
        </p:txBody>
      </p:sp>
      <p:sp>
        <p:nvSpPr>
          <p:cNvPr id="118" name="Shape 118"/>
          <p:cNvSpPr txBox="1">
            <a:spLocks noGrp="1"/>
          </p:cNvSpPr>
          <p:nvPr>
            <p:ph type="body" idx="1"/>
          </p:nvPr>
        </p:nvSpPr>
        <p:spPr>
          <a:xfrm>
            <a:off x="457200" y="1200150"/>
            <a:ext cx="8229600" cy="3266999"/>
          </a:xfrm>
          <a:prstGeom prst="rect">
            <a:avLst/>
          </a:prstGeom>
        </p:spPr>
        <p:txBody>
          <a:bodyPr lIns="91425" tIns="91425" rIns="91425" bIns="91425" anchor="t" anchorCtr="0">
            <a:noAutofit/>
          </a:bodyPr>
          <a:lstStyle/>
          <a:p>
            <a:pPr lvl="0">
              <a:spcBef>
                <a:spcPts val="0"/>
              </a:spcBef>
              <a:buNone/>
            </a:pPr>
            <a:endParaRPr/>
          </a:p>
        </p:txBody>
      </p:sp>
      <p:pic>
        <p:nvPicPr>
          <p:cNvPr id="119" name="Shape 119"/>
          <p:cNvPicPr preferRelativeResize="0"/>
          <p:nvPr/>
        </p:nvPicPr>
        <p:blipFill>
          <a:blip r:embed="rId3">
            <a:alphaModFix/>
          </a:blip>
          <a:stretch>
            <a:fillRect/>
          </a:stretch>
        </p:blipFill>
        <p:spPr>
          <a:xfrm>
            <a:off x="4165600" y="211350"/>
            <a:ext cx="4720774" cy="4720799"/>
          </a:xfrm>
          <a:prstGeom prst="rect">
            <a:avLst/>
          </a:prstGeom>
          <a:noFill/>
          <a:ln>
            <a:noFill/>
          </a:ln>
        </p:spPr>
      </p:pic>
    </p:spTree>
  </p:cSld>
  <p:clrMapOvr>
    <a:masterClrMapping/>
  </p:clrMapOvr>
  <p:transition spd="slow">
    <p:fade/>
  </p:transition>
</p:sld>
</file>

<file path=ppt/theme/theme1.xml><?xml version="1.0" encoding="utf-8"?>
<a:theme xmlns:a="http://schemas.openxmlformats.org/drawingml/2006/main" name="color-strip">
  <a:themeElements>
    <a:clrScheme name="Custom 458">
      <a:dk1>
        <a:srgbClr val="6A0212"/>
      </a:dk1>
      <a:lt1>
        <a:srgbClr val="B43C3E"/>
      </a:lt1>
      <a:dk2>
        <a:srgbClr val="000000"/>
      </a:dk2>
      <a:lt2>
        <a:srgbClr val="E9E0C9"/>
      </a:lt2>
      <a:accent1>
        <a:srgbClr val="D60030"/>
      </a:accent1>
      <a:accent2>
        <a:srgbClr val="FFA711"/>
      </a:accent2>
      <a:accent3>
        <a:srgbClr val="709E0B"/>
      </a:accent3>
      <a:accent4>
        <a:srgbClr val="006985"/>
      </a:accent4>
      <a:accent5>
        <a:srgbClr val="3A1E5E"/>
      </a:accent5>
      <a:accent6>
        <a:srgbClr val="FF6428"/>
      </a:accent6>
      <a:hlink>
        <a:srgbClr val="CDA43D"/>
      </a:hlink>
      <a:folHlink>
        <a:srgbClr val="744F1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1414</Words>
  <Application>Microsoft Office PowerPoint</Application>
  <PresentationFormat>On-screen Show (16:9)</PresentationFormat>
  <Paragraphs>169</Paragraphs>
  <Slides>39</Slides>
  <Notes>39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39</vt:i4>
      </vt:variant>
    </vt:vector>
  </HeadingPairs>
  <TitlesOfParts>
    <vt:vector size="42" baseType="lpstr">
      <vt:lpstr>Arial</vt:lpstr>
      <vt:lpstr>Georgia</vt:lpstr>
      <vt:lpstr>color-strip</vt:lpstr>
      <vt:lpstr> Improving Social  Emotional Learning for  Students &amp; Staff </vt:lpstr>
      <vt:lpstr>Welcome</vt:lpstr>
      <vt:lpstr>Video </vt:lpstr>
      <vt:lpstr>PowerPoint Presentation</vt:lpstr>
      <vt:lpstr>Your Choice to Teach</vt:lpstr>
      <vt:lpstr>PowerPoint Presentation</vt:lpstr>
      <vt:lpstr>Who have you inspired?</vt:lpstr>
      <vt:lpstr>Activity  </vt:lpstr>
      <vt:lpstr>What is SEL?</vt:lpstr>
      <vt:lpstr>Why is SEL Needed?</vt:lpstr>
      <vt:lpstr>Why is SEL Needed?</vt:lpstr>
      <vt:lpstr>Outcomes of SEL Interventions</vt:lpstr>
      <vt:lpstr>SEL Standards</vt:lpstr>
      <vt:lpstr>Goal 1</vt:lpstr>
      <vt:lpstr>Goal 1 </vt:lpstr>
      <vt:lpstr>Goal 2 </vt:lpstr>
      <vt:lpstr>Goal 2 </vt:lpstr>
      <vt:lpstr>Goal 3 </vt:lpstr>
      <vt:lpstr>Goal 3 </vt:lpstr>
      <vt:lpstr>SEL Summary</vt:lpstr>
      <vt:lpstr>PowerPoint Presentation</vt:lpstr>
      <vt:lpstr>Group Reflection #1</vt:lpstr>
      <vt:lpstr>Group Reflection #2</vt:lpstr>
      <vt:lpstr>Group Reflection #3</vt:lpstr>
      <vt:lpstr>How to Implement an SEL Program</vt:lpstr>
      <vt:lpstr>How to Implement an SEL Program</vt:lpstr>
      <vt:lpstr>How to Implement an SEL Program</vt:lpstr>
      <vt:lpstr>How to Implement an SEL Program</vt:lpstr>
      <vt:lpstr>How to Implement an SEL Program</vt:lpstr>
      <vt:lpstr>How to Implement an SEL Program</vt:lpstr>
      <vt:lpstr>How to Implement an SEL Program</vt:lpstr>
      <vt:lpstr>SEL Interventions</vt:lpstr>
      <vt:lpstr>SEL Interventions</vt:lpstr>
      <vt:lpstr>SEL Interventions </vt:lpstr>
      <vt:lpstr>SEL Interventions </vt:lpstr>
      <vt:lpstr>SEL Interventions</vt:lpstr>
      <vt:lpstr>SEL Interventions </vt:lpstr>
      <vt:lpstr>For More Information: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Social  Emotional Learning for  Students &amp; Staff</dc:title>
  <dc:creator>Lattitude Laptop i7</dc:creator>
  <cp:lastModifiedBy>Lattitude Laptop i7</cp:lastModifiedBy>
  <cp:revision>2</cp:revision>
  <dcterms:modified xsi:type="dcterms:W3CDTF">2016-05-19T20:04:22Z</dcterms:modified>
</cp:coreProperties>
</file>